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2943225"/>
            <a:ext cx="66198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323117"/>
            <a:ext cx="11430000" cy="5459824"/>
            <a:chOff x="381000" y="1323117"/>
            <a:chExt cx="11430000" cy="54598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323117"/>
              <a:ext cx="11401425" cy="2105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3573016"/>
              <a:ext cx="11430000" cy="3209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284684"/>
            <a:ext cx="11477625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15980" y="3573016"/>
            <a:ext cx="360040" cy="4289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32856"/>
            <a:ext cx="114776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2666456"/>
            <a:ext cx="1106740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5496" y="3229164"/>
            <a:ext cx="1106740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374676"/>
            <a:ext cx="1106740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937384"/>
            <a:ext cx="1106740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771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400" y="4045256"/>
            <a:ext cx="1106740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607964"/>
            <a:ext cx="1106740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5180720"/>
            <a:ext cx="1106740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2026-01-22T15:13:41Z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