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2962275"/>
            <a:ext cx="70199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628800"/>
            <a:ext cx="11401425" cy="4450804"/>
            <a:chOff x="395287" y="1412776"/>
            <a:chExt cx="11401425" cy="44508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412776"/>
              <a:ext cx="11401425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4149080"/>
              <a:ext cx="11401425" cy="1714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873032"/>
            <a:ext cx="5544616" cy="374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475504" y="3415643"/>
            <a:ext cx="8064896" cy="374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475504" y="5073621"/>
            <a:ext cx="8064896" cy="374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074900"/>
            <a:ext cx="11115600" cy="374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5400" y="3506978"/>
            <a:ext cx="11115600" cy="374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95400" y="4391235"/>
            <a:ext cx="11115600" cy="374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95400" y="4833361"/>
            <a:ext cx="11115600" cy="374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95400" y="5265440"/>
            <a:ext cx="11115600" cy="374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76872"/>
            <a:ext cx="1140142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116764"/>
            <a:ext cx="11377264" cy="374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23392" y="3558892"/>
            <a:ext cx="11377264" cy="374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23392" y="3990971"/>
            <a:ext cx="11377264" cy="374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23392" y="4433099"/>
            <a:ext cx="11377264" cy="374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2026-01-23T01:35:59Z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