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487" y="2962275"/>
            <a:ext cx="667702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76672"/>
            <a:ext cx="10801350" cy="602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3900" y="1772816"/>
            <a:ext cx="10744200" cy="3755504"/>
            <a:chOff x="723900" y="1340768"/>
            <a:chExt cx="10744200" cy="37555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2950" y="1340768"/>
              <a:ext cx="10706100" cy="62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3900" y="2276872"/>
              <a:ext cx="10744200" cy="2819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848975" cy="5591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5766723"/>
            <a:ext cx="88569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84784"/>
            <a:ext cx="112585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09600"/>
            <a:ext cx="1067752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12776"/>
            <a:ext cx="10782300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439828"/>
            <a:ext cx="1044116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19536" y="5455272"/>
            <a:ext cx="158417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441672" y="5455272"/>
            <a:ext cx="21583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204864"/>
            <a:ext cx="10620375" cy="2800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4243026"/>
            <a:ext cx="979308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298301"/>
            <a:ext cx="10717460" cy="12227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1666453"/>
            <a:ext cx="113538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844824"/>
            <a:ext cx="112871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12776"/>
            <a:ext cx="112299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60648"/>
            <a:ext cx="10468098" cy="6431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72816"/>
            <a:ext cx="11296650" cy="3943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859940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3911523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951216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428625"/>
            <a:ext cx="10963275" cy="6000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39648" y="508658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39648" y="1563731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39648" y="2595048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39648" y="3643740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39648" y="4675057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39648" y="5730212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542925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1844824"/>
            <a:ext cx="113157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697185"/>
            <a:ext cx="10651420" cy="561213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667056"/>
            <a:ext cx="1029714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3641745"/>
            <a:ext cx="1029714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4626482"/>
            <a:ext cx="1029714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3512" y="5611220"/>
            <a:ext cx="1029714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019300"/>
            <a:ext cx="10848975" cy="2819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079588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104517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156084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551248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566129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5591058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95300"/>
            <a:ext cx="10801350" cy="5867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580496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1615708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2623820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3655524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4663636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99456" y="5668471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180553"/>
            <a:ext cx="5562600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1648544"/>
            <a:ext cx="113823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476672"/>
            <a:ext cx="10829925" cy="6019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616816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3631697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660140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 useBgFill="1">
        <p:nvSpPr>
          <p:cNvPr id="6" name="矩形 5"/>
          <p:cNvSpPr/>
          <p:nvPr/>
        </p:nvSpPr>
        <p:spPr>
          <a:xfrm>
            <a:off x="1055440" y="5675022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02373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5480" y="260648"/>
            <a:ext cx="10288506" cy="6369943"/>
            <a:chOff x="1271464" y="32595"/>
            <a:chExt cx="10753725" cy="66579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32595"/>
              <a:ext cx="10753725" cy="3810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80019" y="3842595"/>
              <a:ext cx="10725150" cy="28479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343472" y="274816"/>
            <a:ext cx="1044116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1229409"/>
            <a:ext cx="1044116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43472" y="2194050"/>
            <a:ext cx="1044116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43472" y="3198886"/>
            <a:ext cx="1044116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43472" y="4005064"/>
            <a:ext cx="1044116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343472" y="4991408"/>
            <a:ext cx="1044116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343472" y="5966332"/>
            <a:ext cx="1044116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55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425" y="538162"/>
            <a:ext cx="10725150" cy="578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629900" cy="5857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5792172"/>
            <a:ext cx="57606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859656" y="5792172"/>
            <a:ext cx="162071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132856"/>
            <a:ext cx="10725150" cy="2905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4149080"/>
            <a:ext cx="108012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457580" y="4149080"/>
            <a:ext cx="108012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916832"/>
            <a:ext cx="10734675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4077072"/>
            <a:ext cx="79208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00808"/>
            <a:ext cx="11372850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25234" y="4797152"/>
            <a:ext cx="892661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19100"/>
            <a:ext cx="10820400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2026-01-22T15:32:36Z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