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0" r:id="rId3"/>
    <p:sldId id="331" r:id="rId4"/>
    <p:sldId id="332" r:id="rId5"/>
    <p:sldId id="333" r:id="rId6"/>
    <p:sldId id="334" r:id="rId7"/>
    <p:sldId id="336" r:id="rId8"/>
    <p:sldId id="337" r:id="rId9"/>
    <p:sldId id="338" r:id="rId10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09937" y="2881312"/>
            <a:ext cx="5572125" cy="1095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2060848"/>
            <a:ext cx="11468100" cy="31432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89405" y="2636912"/>
            <a:ext cx="476086" cy="372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632000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628800"/>
            <a:ext cx="11553825" cy="46863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328248" y="1688533"/>
            <a:ext cx="432048" cy="372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284757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700808"/>
            <a:ext cx="11582400" cy="42576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328248" y="1720904"/>
            <a:ext cx="432198" cy="372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>
          <a:xfrm>
            <a:off x="922612" y="3911444"/>
            <a:ext cx="780899" cy="372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>
          <a:xfrm>
            <a:off x="2490154" y="4447160"/>
            <a:ext cx="780899" cy="372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/>
          <p:cNvSpPr/>
          <p:nvPr/>
        </p:nvSpPr>
        <p:spPr>
          <a:xfrm>
            <a:off x="715496" y="5517866"/>
            <a:ext cx="10932016" cy="372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559665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2390775"/>
            <a:ext cx="11544300" cy="20764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43488" y="3496989"/>
            <a:ext cx="11357168" cy="372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623392" y="4039600"/>
            <a:ext cx="11357168" cy="372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678301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556792"/>
            <a:ext cx="11582400" cy="48006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79376" y="4823543"/>
            <a:ext cx="11449272" cy="372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459280" y="5366154"/>
            <a:ext cx="11449272" cy="372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459280" y="5918812"/>
            <a:ext cx="11449272" cy="372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924351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916832"/>
            <a:ext cx="11591925" cy="32480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43488" y="3600813"/>
            <a:ext cx="11248474" cy="372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623392" y="4143424"/>
            <a:ext cx="11248474" cy="372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623392" y="4686034"/>
            <a:ext cx="11248474" cy="372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290464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8137" y="1484784"/>
            <a:ext cx="11515725" cy="5150005"/>
            <a:chOff x="338137" y="1556792"/>
            <a:chExt cx="11515725" cy="515000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8137" y="1556792"/>
              <a:ext cx="11515725" cy="20097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28088" y="3554022"/>
              <a:ext cx="11210925" cy="31527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3295373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" y="1556792"/>
            <a:ext cx="11220450" cy="48387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11274" y="2138885"/>
            <a:ext cx="10932016" cy="372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891178" y="2681496"/>
            <a:ext cx="10932016" cy="372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891178" y="3212976"/>
            <a:ext cx="10932016" cy="372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0" name="矩形 9"/>
          <p:cNvSpPr/>
          <p:nvPr/>
        </p:nvSpPr>
        <p:spPr>
          <a:xfrm>
            <a:off x="911274" y="4293096"/>
            <a:ext cx="10932016" cy="372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1" name="矩形 10"/>
          <p:cNvSpPr/>
          <p:nvPr/>
        </p:nvSpPr>
        <p:spPr>
          <a:xfrm>
            <a:off x="891178" y="4835707"/>
            <a:ext cx="10932016" cy="372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2" name="矩形 11"/>
          <p:cNvSpPr/>
          <p:nvPr/>
        </p:nvSpPr>
        <p:spPr>
          <a:xfrm>
            <a:off x="891178" y="5368269"/>
            <a:ext cx="10932016" cy="372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3" name="矩形 12"/>
          <p:cNvSpPr/>
          <p:nvPr/>
        </p:nvSpPr>
        <p:spPr>
          <a:xfrm>
            <a:off x="891178" y="5900832"/>
            <a:ext cx="10932016" cy="372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967644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10" grpId="0" animBg="1"/>
      <p:bldP spid="11" grpId="0" animBg="1"/>
      <p:bldP spid="12" grpId="0" animBg="1"/>
      <p:bldP spid="1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63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2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73</cp:revision>
  <dcterms:created xsi:type="dcterms:W3CDTF">2015-09-16T06:44:00Z</dcterms:created>
  <dcterms:modified xsi:type="dcterms:W3CDTF">2026-01-21T14:23:54Z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