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862" y="3138487"/>
            <a:ext cx="29622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56774" y="1936928"/>
            <a:ext cx="6546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79878" y="1936928"/>
            <a:ext cx="7800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83852" y="1936928"/>
            <a:ext cx="7800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37100" y="1936928"/>
            <a:ext cx="7800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90" y="2972888"/>
            <a:ext cx="1934169" cy="10321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763" y="2972888"/>
            <a:ext cx="1934169" cy="103217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2368" y="2972888"/>
            <a:ext cx="1934169" cy="10321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9550" y="2972888"/>
            <a:ext cx="3738152" cy="98568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>
          <a:xfrm>
            <a:off x="7374286" y="4589693"/>
            <a:ext cx="6546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314752" y="5132304"/>
            <a:ext cx="6546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480376" y="5684964"/>
            <a:ext cx="6546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936928"/>
            <a:ext cx="302433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4151" y="1936928"/>
            <a:ext cx="80900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45672" y="2479539"/>
            <a:ext cx="13819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12424" y="2479539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04512" y="4700143"/>
            <a:ext cx="6546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704512" y="5745171"/>
            <a:ext cx="6546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704512" y="6307878"/>
            <a:ext cx="6546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9406" y="1628800"/>
            <a:ext cx="52267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2026-01-21T16:08:00Z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