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2747962"/>
            <a:ext cx="6781800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428489"/>
            <a:ext cx="47133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60848"/>
            <a:ext cx="1157287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636912"/>
            <a:ext cx="1130525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239813"/>
            <a:ext cx="1130525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36359" y="3852762"/>
            <a:ext cx="2546077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97677" y="4455664"/>
            <a:ext cx="299812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204864"/>
            <a:ext cx="1122997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1013" y="2212197"/>
            <a:ext cx="11229974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1013" y="2815098"/>
            <a:ext cx="11229974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1013" y="3438095"/>
            <a:ext cx="11229974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1013" y="4040996"/>
            <a:ext cx="11229974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1013" y="4663993"/>
            <a:ext cx="11229974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80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3" y="2564904"/>
            <a:ext cx="1079956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3" y="3109152"/>
            <a:ext cx="1079956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3" y="3655072"/>
            <a:ext cx="1079956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3" y="4735348"/>
            <a:ext cx="1079956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3" y="5279596"/>
            <a:ext cx="1079956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3" y="5825516"/>
            <a:ext cx="1079956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381250"/>
            <a:ext cx="11277600" cy="209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3" y="2873032"/>
            <a:ext cx="1079956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3" y="3429000"/>
            <a:ext cx="1079956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3" y="3961565"/>
            <a:ext cx="1079956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2026-01-21T13:50:10Z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