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47912"/>
            <a:ext cx="1152525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95500"/>
            <a:ext cx="1120140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274" y="3208957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91178" y="3751568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91178" y="4324322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21805" y="1544517"/>
            <a:ext cx="47608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1648070"/>
            <a:ext cx="122413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367808" y="1648070"/>
            <a:ext cx="91446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663952" y="1648070"/>
            <a:ext cx="81407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0386677" y="1648070"/>
            <a:ext cx="1457659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43115" y="2150487"/>
            <a:ext cx="628349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5663952" y="2150488"/>
            <a:ext cx="136815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8497587" y="2150488"/>
            <a:ext cx="136815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10560496" y="2150488"/>
            <a:ext cx="8024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9344645" y="3195517"/>
            <a:ext cx="8024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1307634" y="3707983"/>
            <a:ext cx="133198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10014235" y="3707983"/>
            <a:ext cx="402245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2025795" y="5787991"/>
            <a:ext cx="363815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8600" y="2160653"/>
            <a:ext cx="11220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88504" y="2674877"/>
            <a:ext cx="11220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43488" y="4765917"/>
            <a:ext cx="1128516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23392" y="5278384"/>
            <a:ext cx="1128516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23392" y="5795216"/>
            <a:ext cx="1128516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00808"/>
            <a:ext cx="112204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274" y="3007000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1274" y="4633040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91178" y="5175651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557" y="641982"/>
            <a:ext cx="10852246" cy="573934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84664" y="4855356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64568" y="5397967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64568" y="5950625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2026-01-21T14:34:28Z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