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5" r:id="rId7"/>
    <p:sldId id="334" r:id="rId8"/>
    <p:sldId id="336" r:id="rId9"/>
    <p:sldId id="337" r:id="rId10"/>
    <p:sldId id="338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5" y="2814637"/>
            <a:ext cx="6381750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916832"/>
            <a:ext cx="11220450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492896"/>
            <a:ext cx="1106788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11424" y="3075701"/>
            <a:ext cx="1106788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11424" y="3648457"/>
            <a:ext cx="1106788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11424" y="4231261"/>
            <a:ext cx="1106788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11424" y="4804017"/>
            <a:ext cx="1106788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09750"/>
            <a:ext cx="11363325" cy="3238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3791744" y="1832549"/>
            <a:ext cx="4320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467393" y="4711807"/>
            <a:ext cx="952515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9768408" y="3008206"/>
            <a:ext cx="4320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1288" y="2142904"/>
            <a:ext cx="1135591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31288" y="2725709"/>
            <a:ext cx="1135591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31288" y="3298465"/>
            <a:ext cx="1135591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31288" y="4484170"/>
            <a:ext cx="1135591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31288" y="5066975"/>
            <a:ext cx="1135591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531288" y="5639731"/>
            <a:ext cx="1135591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04864"/>
            <a:ext cx="11544300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562968"/>
            <a:ext cx="8856984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991544" y="4165869"/>
            <a:ext cx="8856984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32856"/>
            <a:ext cx="11534775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861048"/>
            <a:ext cx="518457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631504" y="4443853"/>
            <a:ext cx="518457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4800" y="1628800"/>
            <a:ext cx="11582400" cy="4392852"/>
            <a:chOff x="304800" y="1399886"/>
            <a:chExt cx="11582400" cy="43928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399886"/>
              <a:ext cx="11582400" cy="1000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1962" y="2420888"/>
              <a:ext cx="11268075" cy="3371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780928"/>
            <a:ext cx="11229975" cy="166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2821120"/>
            <a:ext cx="108012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993656" y="2821120"/>
            <a:ext cx="2062784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36088" y="3989356"/>
            <a:ext cx="1102055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52637"/>
            <a:ext cx="11239500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601108"/>
            <a:ext cx="1087320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11424" y="3183913"/>
            <a:ext cx="1087320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11424" y="3756669"/>
            <a:ext cx="1087320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11424" y="4329424"/>
            <a:ext cx="1087320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2026-01-21T13:58:29Z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