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4" r:id="rId6"/>
    <p:sldId id="335" r:id="rId7"/>
    <p:sldId id="336" r:id="rId8"/>
    <p:sldId id="337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450" y="3171825"/>
            <a:ext cx="727710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1988840"/>
            <a:ext cx="11544300" cy="3431654"/>
            <a:chOff x="323850" y="1772816"/>
            <a:chExt cx="11544300" cy="34316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772816"/>
              <a:ext cx="3105150" cy="752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850" y="2708920"/>
              <a:ext cx="11544300" cy="2495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6577" y="441003"/>
            <a:ext cx="10640063" cy="6156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41573"/>
            <a:ext cx="3143250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1577677"/>
            <a:ext cx="1150620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962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00808"/>
            <a:ext cx="115633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8978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8138"/>
          <a:stretch/>
        </p:blipFill>
        <p:spPr>
          <a:xfrm>
            <a:off x="352425" y="1772816"/>
            <a:ext cx="11487150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8186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060848"/>
            <a:ext cx="1147762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22294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2026-01-21T12:18:28Z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