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0" y="3176587"/>
            <a:ext cx="358140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32856"/>
            <a:ext cx="11353800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595048"/>
            <a:ext cx="62734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32547" y="2595048"/>
            <a:ext cx="62734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85312" y="2595048"/>
            <a:ext cx="62734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98367" y="2595048"/>
            <a:ext cx="62734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847528" y="3117563"/>
            <a:ext cx="93610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532547" y="3117563"/>
            <a:ext cx="62734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185312" y="3117563"/>
            <a:ext cx="99892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898367" y="3117563"/>
            <a:ext cx="62734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662" y="3984968"/>
            <a:ext cx="3829050" cy="10096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7616" y="3984968"/>
            <a:ext cx="3812887" cy="10053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5796" y="3984968"/>
            <a:ext cx="3812887" cy="100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204864"/>
            <a:ext cx="11525250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51368" y="2605096"/>
            <a:ext cx="110021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51368" y="3087417"/>
            <a:ext cx="110021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51368" y="3569738"/>
            <a:ext cx="16042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51368" y="4042010"/>
            <a:ext cx="16042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51368" y="4514283"/>
            <a:ext cx="16042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827935"/>
            <a:ext cx="93610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60496" y="4284946"/>
            <a:ext cx="93610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60496" y="5249588"/>
            <a:ext cx="93610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97704" y="1840688"/>
            <a:ext cx="43204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52662"/>
            <a:ext cx="11582400" cy="2352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2422" y="3645024"/>
            <a:ext cx="1143823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2422" y="4117297"/>
            <a:ext cx="1143823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2026-01-21T14:49:49Z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