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895600"/>
            <a:ext cx="5257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16832"/>
            <a:ext cx="111442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471128"/>
            <a:ext cx="19442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547053" y="2471128"/>
            <a:ext cx="19442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560496" y="2993641"/>
            <a:ext cx="105059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14078" y="3546300"/>
            <a:ext cx="395778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11274" y="4623109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91178" y="5165720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194816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79587"/>
            <a:ext cx="11682488" cy="5217765"/>
            <a:chOff x="338137" y="1343025"/>
            <a:chExt cx="11682488" cy="5217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3025"/>
              <a:ext cx="11515725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589240"/>
              <a:ext cx="11325225" cy="971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80176" y="1378733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48880"/>
            <a:ext cx="11506200" cy="262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242584" y="2378469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2856"/>
            <a:ext cx="11639550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1480" y="2659728"/>
            <a:ext cx="1134429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1384" y="3202339"/>
            <a:ext cx="1134429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71480" y="4287560"/>
            <a:ext cx="1134429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51384" y="4830171"/>
            <a:ext cx="11344295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3" y="2919288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5207" y="3461899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5207" y="399446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75303" y="4547120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55207" y="5089731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55207" y="5622293"/>
            <a:ext cx="1116798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916832"/>
            <a:ext cx="11249025" cy="3217515"/>
            <a:chOff x="471487" y="1412776"/>
            <a:chExt cx="11249025" cy="32175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12776"/>
              <a:ext cx="11249025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274" y="3573016"/>
              <a:ext cx="10801350" cy="1057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274" y="3007000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91178" y="3549611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1178" y="4122365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91178" y="4654928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302709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1178" y="3569707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1178" y="4102269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91178" y="4644880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91178" y="5187491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