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909887"/>
            <a:ext cx="62960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484784"/>
            <a:ext cx="11353800" cy="5237956"/>
            <a:chOff x="419100" y="1285875"/>
            <a:chExt cx="11353800" cy="52379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85875"/>
              <a:ext cx="11353800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733256"/>
              <a:ext cx="2400300" cy="790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23608" y="4221088"/>
            <a:ext cx="864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8800"/>
            <a:ext cx="108299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8800"/>
            <a:ext cx="108394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4668" y="343904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4668" y="43433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4668" y="523757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57412"/>
            <a:ext cx="107727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9516" y="215166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9516" y="304886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9516" y="394310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170575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61681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110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40529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30646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9276" y="620688"/>
            <a:ext cx="10770291" cy="578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65384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5548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4591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35520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2593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24473"/>
            <a:ext cx="113538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80728"/>
            <a:ext cx="11277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620688"/>
            <a:ext cx="11220450" cy="5985146"/>
            <a:chOff x="485775" y="836712"/>
            <a:chExt cx="11220450" cy="59851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75" y="836712"/>
              <a:ext cx="1122045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3421433"/>
              <a:ext cx="11220450" cy="3400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409575"/>
            <a:ext cx="1134427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72902"/>
            <a:ext cx="113252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512"/>
            <a:ext cx="54959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40768"/>
            <a:ext cx="11391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12776"/>
            <a:ext cx="11287125" cy="5062538"/>
            <a:chOff x="452437" y="1795462"/>
            <a:chExt cx="11287125" cy="50625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95462"/>
              <a:ext cx="11287125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5276850"/>
              <a:ext cx="1070610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4824"/>
            <a:ext cx="108013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5629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4672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6832"/>
            <a:ext cx="108394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5981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7491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65507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5392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7792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7707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7313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87247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7888" y="255485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888" y="34591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7888" y="436525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7888" y="52593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9411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8454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3756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61848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53115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4270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2823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1052736"/>
            <a:ext cx="108870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852936"/>
            <a:ext cx="13681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54862" y="5555943"/>
            <a:ext cx="261294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512" y="1666875"/>
            <a:ext cx="10848975" cy="4401666"/>
            <a:chOff x="671512" y="1666875"/>
            <a:chExt cx="10848975" cy="4401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1666875"/>
              <a:ext cx="10848975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406" y="5373216"/>
              <a:ext cx="9582150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43672" y="2636912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92144" y="2636912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15793" y="4370359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727848" y="4370359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938486" y="4370359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40416" y="4370359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2816"/>
            <a:ext cx="107918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97543"/>
            <a:ext cx="1008119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770405"/>
            <a:ext cx="1008119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2026-01-23T01:10:10Z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