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  <p:sldId id="338" r:id="rId11"/>
    <p:sldId id="339" r:id="rId12"/>
    <p:sldId id="340" r:id="rId13"/>
    <p:sldId id="341" r:id="rId14"/>
    <p:sldId id="342" r:id="rId15"/>
    <p:sldId id="343" r:id="rId16"/>
    <p:sldId id="344" r:id="rId17"/>
    <p:sldId id="345" r:id="rId18"/>
    <p:sldId id="346" r:id="rId19"/>
    <p:sldId id="347" r:id="rId20"/>
    <p:sldId id="348" r:id="rId21"/>
    <p:sldId id="349" r:id="rId22"/>
    <p:sldId id="350" r:id="rId23"/>
    <p:sldId id="351" r:id="rId24"/>
    <p:sldId id="352" r:id="rId25"/>
    <p:sldId id="353" r:id="rId26"/>
    <p:sldId id="354" r:id="rId27"/>
    <p:sldId id="355" r:id="rId28"/>
    <p:sldId id="356" r:id="rId29"/>
    <p:sldId id="357" r:id="rId30"/>
    <p:sldId id="358" r:id="rId31"/>
    <p:sldId id="359" r:id="rId32"/>
    <p:sldId id="360" r:id="rId33"/>
    <p:sldId id="361" r:id="rId34"/>
    <p:sldId id="362" r:id="rId35"/>
    <p:sldId id="363" r:id="rId36"/>
    <p:sldId id="364" r:id="rId37"/>
    <p:sldId id="365" r:id="rId38"/>
    <p:sldId id="366" r:id="rId39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450" y="2986087"/>
            <a:ext cx="6515100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76672"/>
            <a:ext cx="10668000" cy="2314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8505" y="2924944"/>
            <a:ext cx="7414989" cy="3798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76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988840"/>
            <a:ext cx="10820400" cy="3362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59989" y="1998888"/>
            <a:ext cx="3367859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59989" y="2863045"/>
            <a:ext cx="10352635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59989" y="3718466"/>
            <a:ext cx="2791795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59989" y="4572514"/>
            <a:ext cx="1927699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856815" y="4572514"/>
            <a:ext cx="1927699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53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88640"/>
            <a:ext cx="10458573" cy="217481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3106" y="2492896"/>
            <a:ext cx="8605787" cy="4290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958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692696"/>
            <a:ext cx="10772775" cy="5638800"/>
            <a:chOff x="709612" y="1412776"/>
            <a:chExt cx="10772775" cy="56388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9612" y="1412776"/>
              <a:ext cx="10772775" cy="1504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8662" y="2917726"/>
              <a:ext cx="10734675" cy="41338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39710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481012"/>
            <a:ext cx="10763250" cy="5895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544272" y="481824"/>
            <a:ext cx="3312368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495600" y="1315837"/>
            <a:ext cx="9361040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495600" y="2169943"/>
            <a:ext cx="9361040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495600" y="3018482"/>
            <a:ext cx="9361040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495600" y="3898262"/>
            <a:ext cx="9361040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495600" y="4752368"/>
            <a:ext cx="9361040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495600" y="5590859"/>
            <a:ext cx="9361040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509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484784"/>
            <a:ext cx="10687050" cy="5000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96000" y="3983296"/>
            <a:ext cx="5616624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03512" y="4837405"/>
            <a:ext cx="10009112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03512" y="5681463"/>
            <a:ext cx="10009112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21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5887" y="1988840"/>
            <a:ext cx="9420225" cy="3267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85886" y="1896736"/>
            <a:ext cx="9678665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85886" y="2750845"/>
            <a:ext cx="9678665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85886" y="3604951"/>
            <a:ext cx="9678665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85886" y="4467256"/>
            <a:ext cx="9678665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62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988840"/>
            <a:ext cx="11258550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123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84784"/>
            <a:ext cx="11268075" cy="5172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92144" y="5763400"/>
            <a:ext cx="720080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024812" y="5763400"/>
            <a:ext cx="720080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43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4264"/>
          <a:stretch/>
        </p:blipFill>
        <p:spPr>
          <a:xfrm>
            <a:off x="1199456" y="1052736"/>
            <a:ext cx="10829925" cy="508575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1114696"/>
            <a:ext cx="1008112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863752" y="1114696"/>
            <a:ext cx="1008112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873423" y="1114696"/>
            <a:ext cx="1008112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916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268760"/>
            <a:ext cx="11039475" cy="1647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765" y="3052762"/>
            <a:ext cx="2000250" cy="752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3387" y="3092828"/>
            <a:ext cx="3085225" cy="373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61987" y="1597670"/>
            <a:ext cx="10868025" cy="4063578"/>
            <a:chOff x="661987" y="1583606"/>
            <a:chExt cx="10868025" cy="406357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61987" y="3284984"/>
              <a:ext cx="10868025" cy="2362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t="76808"/>
            <a:stretch/>
          </p:blipFill>
          <p:spPr>
            <a:xfrm>
              <a:off x="661987" y="1583606"/>
              <a:ext cx="10829925" cy="15573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9366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575" y="1165051"/>
            <a:ext cx="11372850" cy="5648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95800" y="2762266"/>
            <a:ext cx="864096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5320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484784"/>
            <a:ext cx="1071562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482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005012"/>
            <a:ext cx="10801350" cy="2847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3554354"/>
            <a:ext cx="10153128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797459" y="4287883"/>
            <a:ext cx="10699215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06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876425"/>
            <a:ext cx="11363325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34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5402" y="90186"/>
            <a:ext cx="4796862" cy="6795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24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412776"/>
            <a:ext cx="10734675" cy="5105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3392" y="1360864"/>
            <a:ext cx="10911954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3392" y="2440171"/>
            <a:ext cx="10911954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3392" y="3511616"/>
            <a:ext cx="10911954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23392" y="4573373"/>
            <a:ext cx="10911954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23392" y="5628450"/>
            <a:ext cx="10911954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452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84784"/>
            <a:ext cx="110490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90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484784"/>
            <a:ext cx="112395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043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412776"/>
            <a:ext cx="1082040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615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84784"/>
            <a:ext cx="1137285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491952"/>
            <a:ext cx="107061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262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19100"/>
            <a:ext cx="10820400" cy="6019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60710" y="2517080"/>
            <a:ext cx="10911954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60710" y="3596387"/>
            <a:ext cx="10911954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60710" y="4657784"/>
            <a:ext cx="10911954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60710" y="5729589"/>
            <a:ext cx="10911954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467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844824"/>
            <a:ext cx="1137285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484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81012"/>
            <a:ext cx="10782300" cy="589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08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556792"/>
            <a:ext cx="1082992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405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1340768"/>
            <a:ext cx="982980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733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772816"/>
            <a:ext cx="10715625" cy="4105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6756" y="1783738"/>
            <a:ext cx="10911954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6756" y="2863045"/>
            <a:ext cx="10911954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36756" y="3924442"/>
            <a:ext cx="10911954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36756" y="4996247"/>
            <a:ext cx="10911954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556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628800"/>
            <a:ext cx="10810875" cy="4076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90562" y="1709997"/>
            <a:ext cx="10911954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0562" y="2789304"/>
            <a:ext cx="10911954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0562" y="3850701"/>
            <a:ext cx="10911954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90562" y="4922506"/>
            <a:ext cx="10911954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422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628800"/>
            <a:ext cx="10848975" cy="4114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6566" y="1678245"/>
            <a:ext cx="10911954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6566" y="2757552"/>
            <a:ext cx="10911954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36566" y="3818949"/>
            <a:ext cx="10911954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36566" y="4890754"/>
            <a:ext cx="10911954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476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0079" y="212142"/>
            <a:ext cx="10429483" cy="643371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3441505"/>
            <a:ext cx="10153128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03512" y="4265470"/>
            <a:ext cx="10153128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03512" y="5059288"/>
            <a:ext cx="10153128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03512" y="5883253"/>
            <a:ext cx="10153128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700808"/>
            <a:ext cx="11258550" cy="4248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55640" y="5157192"/>
            <a:ext cx="3960440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968207" y="5157192"/>
            <a:ext cx="3329437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6945" y="644649"/>
            <a:ext cx="10492142" cy="556870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4640998"/>
            <a:ext cx="10153128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03512" y="5464963"/>
            <a:ext cx="10153128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61962" y="1412776"/>
            <a:ext cx="11268075" cy="5303862"/>
            <a:chOff x="461962" y="1484784"/>
            <a:chExt cx="11268075" cy="530386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1962" y="1484784"/>
              <a:ext cx="11268075" cy="2638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4293096"/>
              <a:ext cx="10839450" cy="2495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556792"/>
            <a:ext cx="1083945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772816"/>
            <a:ext cx="10706100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53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2026-01-22T14:21:38Z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