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005137"/>
            <a:ext cx="52863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646047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4511" y="3646047"/>
            <a:ext cx="1117099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7513" y="4590593"/>
            <a:ext cx="2566199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05025"/>
            <a:ext cx="113728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924944"/>
            <a:ext cx="36724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81144"/>
            <a:ext cx="36724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536696"/>
            <a:ext cx="360040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5" y="1536696"/>
            <a:ext cx="2642779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2840" y="2481240"/>
            <a:ext cx="10087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680991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680991"/>
            <a:ext cx="336793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6242" y="4645633"/>
            <a:ext cx="150935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8305"/>
            <a:ext cx="1142047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132856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4" y="2132856"/>
            <a:ext cx="218389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097497"/>
            <a:ext cx="218389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52384" y="4991408"/>
            <a:ext cx="218389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956049"/>
            <a:ext cx="218389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51784" y="5961278"/>
            <a:ext cx="396044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14292" y="3550118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2002" y="4504713"/>
            <a:ext cx="446998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726572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76520" y="3726572"/>
            <a:ext cx="107356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1020" y="4671119"/>
            <a:ext cx="362285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5063416"/>
            <a:ext cx="27363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535024"/>
            <a:ext cx="35283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7060" y="3293485"/>
            <a:ext cx="447126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4231" y="4159128"/>
            <a:ext cx="335608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0872" y="5033334"/>
            <a:ext cx="17187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70774" y="5041898"/>
            <a:ext cx="447126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16832"/>
            <a:ext cx="107632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725737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2725737"/>
            <a:ext cx="346841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597994"/>
            <a:ext cx="144016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595048"/>
            <a:ext cx="36724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3497729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8342" y="4432226"/>
            <a:ext cx="502569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383857"/>
            <a:ext cx="36724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5843" y="4258064"/>
            <a:ext cx="367240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350816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224960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3973373"/>
            <a:ext cx="284223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8978" y="4847580"/>
            <a:ext cx="219264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47728" y="4857628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171441"/>
            <a:ext cx="34952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0605" y="3045646"/>
            <a:ext cx="121294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3923562"/>
            <a:ext cx="396044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9370" y="4797768"/>
            <a:ext cx="115432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7648" y="4797768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88640"/>
            <a:ext cx="10810875" cy="6576764"/>
            <a:chOff x="1127448" y="188640"/>
            <a:chExt cx="10810875" cy="6576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88640"/>
              <a:ext cx="10753725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10810875" cy="2400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95800" y="91585"/>
            <a:ext cx="309634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91585"/>
            <a:ext cx="309634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04312" y="1839998"/>
            <a:ext cx="297686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69452" y="2715689"/>
            <a:ext cx="23584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164050" y="2718295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96000" y="4295886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52952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00458" y="3047255"/>
            <a:ext cx="204015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198" y="3951606"/>
            <a:ext cx="167740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61950"/>
            <a:ext cx="10829925" cy="613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19329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5" y="2119529"/>
            <a:ext cx="104155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3827" y="3003784"/>
            <a:ext cx="387406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41952" y="3072344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3072344"/>
            <a:ext cx="107523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9764" y="3986744"/>
            <a:ext cx="366808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9656" y="5791937"/>
            <a:ext cx="417646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68208" y="5791937"/>
            <a:ext cx="320715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10772775" cy="621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392680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1392680"/>
            <a:ext cx="10132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6732" y="2276872"/>
            <a:ext cx="266501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103937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32103" y="4103937"/>
            <a:ext cx="4376103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2174720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7" y="2174720"/>
            <a:ext cx="384858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062296"/>
            <a:ext cx="86409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31704" y="5775120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92345" y="5775120"/>
            <a:ext cx="252028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54410"/>
            <a:ext cx="108204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800" y="1387161"/>
            <a:ext cx="209783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6" y="4077072"/>
            <a:ext cx="338437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5306" y="5011570"/>
            <a:ext cx="135025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9696" y="5016560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238616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6994" y="3087512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946456"/>
            <a:ext cx="4536504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83543"/>
            <a:ext cx="113442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154888"/>
            <a:ext cx="316835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7696" y="2077665"/>
            <a:ext cx="461484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54974" y="3919729"/>
            <a:ext cx="4614847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29287" y="5788722"/>
            <a:ext cx="2978881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52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1514928"/>
            <a:ext cx="475252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210" y="3353776"/>
            <a:ext cx="330266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83548" y="4293096"/>
            <a:ext cx="4708995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710856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579785"/>
            <a:ext cx="4680520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5799" y="3581567"/>
            <a:ext cx="3188553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3581567"/>
            <a:ext cx="1525743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5924" y="4506014"/>
            <a:ext cx="190971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39525" cy="5453410"/>
            <a:chOff x="376237" y="1195387"/>
            <a:chExt cx="11439525" cy="5453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195387"/>
              <a:ext cx="11439525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877272"/>
              <a:ext cx="8829675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048328" y="2142904"/>
            <a:ext cx="2664296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9260" y="3068960"/>
            <a:ext cx="11342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68592" y="3067352"/>
            <a:ext cx="30833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82403" y="5850745"/>
            <a:ext cx="30833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42420" y="5850745"/>
            <a:ext cx="3083392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19312"/>
            <a:ext cx="11268075" cy="261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891192"/>
            <a:ext cx="403244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75060" y="3891192"/>
            <a:ext cx="4032448" cy="7334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2026-01-22T14:16:51Z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