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3095625"/>
            <a:ext cx="40005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087100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53990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9816" y="253990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04080" y="253990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8779" y="253990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3142806"/>
            <a:ext cx="10801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39816" y="3140968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20136" y="3140968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72464" y="3140968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23" y="4150918"/>
            <a:ext cx="3738152" cy="9856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5705" y="4150918"/>
            <a:ext cx="3738152" cy="98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39903"/>
            <a:ext cx="7719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132756"/>
            <a:ext cx="77199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715559"/>
            <a:ext cx="15121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288316"/>
            <a:ext cx="15121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881169"/>
            <a:ext cx="151216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747815"/>
            <a:ext cx="432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57757" y="1675807"/>
            <a:ext cx="47608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2026-01-21T15:16:24Z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