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5" y="2895600"/>
            <a:ext cx="638175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916832"/>
            <a:ext cx="1081087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2132856"/>
            <a:ext cx="252028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79576" y="3090728"/>
            <a:ext cx="374441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79576" y="4065418"/>
            <a:ext cx="374441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79576" y="5033272"/>
            <a:ext cx="374441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4005064"/>
            <a:ext cx="792088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72816"/>
            <a:ext cx="108013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28800"/>
            <a:ext cx="107823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00808"/>
            <a:ext cx="107537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10440094" cy="11211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1737" y="1340768"/>
            <a:ext cx="72485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687" y="1262062"/>
            <a:ext cx="42386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476672"/>
            <a:ext cx="811530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3933056"/>
            <a:ext cx="114014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04925"/>
            <a:ext cx="113442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0768"/>
            <a:ext cx="107537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16832"/>
            <a:ext cx="1086802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829232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787104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95400"/>
            <a:ext cx="11315700" cy="5562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4189272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147144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6091689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72816"/>
            <a:ext cx="10877550" cy="4552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57225" y="1771897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7225" y="2729769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7225" y="3674314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7225" y="4638955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57225" y="5583500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84306"/>
            <a:ext cx="11315700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4855" y="3202928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4855" y="4160800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4855" y="5105345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4855" y="6059939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032" y="1412776"/>
            <a:ext cx="548640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708920"/>
            <a:ext cx="114109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850" y="561975"/>
            <a:ext cx="10782300" cy="573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23992" y="2564904"/>
            <a:ext cx="129614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14350"/>
            <a:ext cx="10658475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700808"/>
            <a:ext cx="1068705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3693102"/>
            <a:ext cx="72008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35988" y="3693102"/>
            <a:ext cx="118029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15679" y="4677841"/>
            <a:ext cx="1397063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60990" y="4677841"/>
            <a:ext cx="72324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33412"/>
            <a:ext cx="10839450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4487352"/>
            <a:ext cx="1000911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5455272"/>
            <a:ext cx="1000911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10716375" cy="16151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803809"/>
            <a:ext cx="10301981" cy="4992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07768" y="3146919"/>
            <a:ext cx="2232248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83632" y="4067024"/>
            <a:ext cx="345638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83632" y="4981424"/>
            <a:ext cx="345638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83632" y="5905873"/>
            <a:ext cx="345638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44824"/>
            <a:ext cx="108204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2026-01-22T15:02:18Z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