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109912"/>
            <a:ext cx="46672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0848"/>
            <a:ext cx="112966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611911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428285" y="2611911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176120" y="2611911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977940" y="2611911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310428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428285" y="310428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176120" y="310428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9977940" y="310428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59" y="4116541"/>
            <a:ext cx="3600450" cy="962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004" y="4116541"/>
            <a:ext cx="3600450" cy="962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749" y="4116541"/>
            <a:ext cx="36004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174720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59496" y="267713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59496" y="3219749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3752311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59496" y="4274826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59496" y="4787291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559496" y="5319854"/>
            <a:ext cx="144016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2856"/>
            <a:ext cx="115157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595048"/>
            <a:ext cx="72008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64594" y="3127612"/>
            <a:ext cx="174337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28048" y="3127612"/>
            <a:ext cx="2376263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657825" y="3650127"/>
            <a:ext cx="1133920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92700" y="4705204"/>
            <a:ext cx="2471894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49366"/>
            <a:ext cx="11553825" cy="5219994"/>
            <a:chOff x="319087" y="1700808"/>
            <a:chExt cx="11553825" cy="5219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700808"/>
              <a:ext cx="11477625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5987352"/>
              <a:ext cx="11553825" cy="933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612040" y="1448570"/>
            <a:ext cx="504056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69218" y="6191391"/>
            <a:ext cx="8971198" cy="385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2026-01-21T17:36:49Z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