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4" r:id="rId36"/>
    <p:sldId id="363" r:id="rId37"/>
    <p:sldId id="365" r:id="rId38"/>
    <p:sldId id="366" r:id="rId39"/>
    <p:sldId id="367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132856"/>
            <a:ext cx="872490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537" y="3497015"/>
            <a:ext cx="51149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160703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259685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356477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7" y="454931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4579" y="552250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6792"/>
            <a:ext cx="108680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163717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262700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359492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7" y="457945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4579" y="5552650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66912"/>
            <a:ext cx="110775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209272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308254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405046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3521104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4510930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5478850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152664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2516474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399" y="351453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399" y="449907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2571" y="547226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621639" cy="1199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496" y="1514928"/>
            <a:ext cx="10765085" cy="523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836712"/>
            <a:ext cx="112966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923653"/>
            <a:ext cx="11334750" cy="3593579"/>
            <a:chOff x="428625" y="1700808"/>
            <a:chExt cx="11334750" cy="3593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1700808"/>
              <a:ext cx="112109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2636912"/>
              <a:ext cx="11334750" cy="265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764704"/>
            <a:ext cx="113823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24744"/>
            <a:ext cx="1137285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2816"/>
            <a:ext cx="112014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764704"/>
            <a:ext cx="112109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73560"/>
            <a:ext cx="54673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780928"/>
            <a:ext cx="114966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752053"/>
            <a:ext cx="112299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82038"/>
            <a:ext cx="10573444" cy="609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772816"/>
            <a:ext cx="11439525" cy="3632820"/>
            <a:chOff x="376237" y="2600325"/>
            <a:chExt cx="11439525" cy="36328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2600325"/>
              <a:ext cx="1143952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" y="4509120"/>
              <a:ext cx="112299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1" y="3521104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391" y="4510930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391" y="5478850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04864"/>
            <a:ext cx="109537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226688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3256708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423467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912960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90278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76872"/>
            <a:ext cx="109632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2358986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334881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4316732"/>
            <a:ext cx="107340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1885" y="908720"/>
            <a:ext cx="10765782" cy="53602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92706"/>
            <a:ext cx="103019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737128"/>
            <a:ext cx="103019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673232"/>
            <a:ext cx="103019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609336"/>
            <a:ext cx="103019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1" y="116199"/>
            <a:ext cx="10447596" cy="6697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1" y="332656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1" y="1302386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1" y="2260258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1" y="3204600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2653" y="4177794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1" y="5133882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2653" y="6107076"/>
            <a:ext cx="1044599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6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674712"/>
            <a:ext cx="106870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3865" y="76200"/>
            <a:ext cx="10772775" cy="670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119764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96290" y="2119764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351584" y="5043320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778072" y="5043320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351584" y="6018009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778072" y="6018009"/>
            <a:ext cx="15121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14537"/>
            <a:ext cx="108966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149080"/>
            <a:ext cx="101756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00250"/>
            <a:ext cx="11372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333500"/>
            <a:ext cx="77819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2026-01-22T15:40:48Z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