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3" r:id="rId5"/>
    <p:sldId id="374" r:id="rId6"/>
    <p:sldId id="375" r:id="rId7"/>
    <p:sldId id="376" r:id="rId8"/>
    <p:sldId id="377" r:id="rId9"/>
    <p:sldId id="378" r:id="rId10"/>
    <p:sldId id="379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88" r:id="rId20"/>
    <p:sldId id="389" r:id="rId21"/>
    <p:sldId id="390" r:id="rId22"/>
    <p:sldId id="391" r:id="rId23"/>
    <p:sldId id="392" r:id="rId24"/>
    <p:sldId id="393" r:id="rId25"/>
    <p:sldId id="394" r:id="rId26"/>
    <p:sldId id="395" r:id="rId27"/>
    <p:sldId id="396" r:id="rId28"/>
    <p:sldId id="397" r:id="rId29"/>
    <p:sldId id="398" r:id="rId30"/>
    <p:sldId id="399" r:id="rId31"/>
    <p:sldId id="400" r:id="rId32"/>
    <p:sldId id="401" r:id="rId33"/>
    <p:sldId id="402" r:id="rId34"/>
    <p:sldId id="403" r:id="rId35"/>
    <p:sldId id="425" r:id="rId36"/>
    <p:sldId id="405" r:id="rId37"/>
    <p:sldId id="406" r:id="rId38"/>
    <p:sldId id="407" r:id="rId39"/>
    <p:sldId id="408" r:id="rId40"/>
    <p:sldId id="409" r:id="rId41"/>
    <p:sldId id="410" r:id="rId42"/>
    <p:sldId id="411" r:id="rId43"/>
    <p:sldId id="412" r:id="rId44"/>
    <p:sldId id="413" r:id="rId45"/>
    <p:sldId id="414" r:id="rId4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970" y="1826260"/>
            <a:ext cx="69342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650" y="3499485"/>
            <a:ext cx="59721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830" y="1340485"/>
            <a:ext cx="10848975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2550" y="5204460"/>
            <a:ext cx="10077450" cy="1371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17215" y="2292985"/>
            <a:ext cx="68834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533525"/>
            <a:ext cx="10896600" cy="3790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15415" y="3361055"/>
            <a:ext cx="1029906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32205" y="4400550"/>
            <a:ext cx="1029906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090420"/>
            <a:ext cx="11563350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04010" y="4088765"/>
            <a:ext cx="68834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407160"/>
            <a:ext cx="11058525" cy="483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503045"/>
            <a:ext cx="11020425" cy="434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56360"/>
            <a:ext cx="11630025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085975"/>
            <a:ext cx="10915650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547495"/>
            <a:ext cx="10944225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4465" y="3351530"/>
            <a:ext cx="1019619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6640" y="4344035"/>
            <a:ext cx="1019619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5460" y="1463675"/>
            <a:ext cx="10944225" cy="4743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3470" y="4258945"/>
            <a:ext cx="1067752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8810" y="5307965"/>
            <a:ext cx="1067752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16990"/>
            <a:ext cx="11534775" cy="5365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355" y="1421765"/>
            <a:ext cx="11591925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227455"/>
            <a:ext cx="11001375" cy="5467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140" y="1391920"/>
            <a:ext cx="10848975" cy="809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495" y="2416175"/>
            <a:ext cx="11010900" cy="2752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2320" y="1391285"/>
            <a:ext cx="10633075" cy="701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295" y="2270125"/>
            <a:ext cx="11087100" cy="701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015" y="3319145"/>
            <a:ext cx="11087100" cy="701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-27305" y="4330700"/>
            <a:ext cx="11087100" cy="701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724025"/>
            <a:ext cx="11553825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061845"/>
            <a:ext cx="11591925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52575"/>
            <a:ext cx="11572875" cy="3752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341120"/>
            <a:ext cx="11620500" cy="488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575" y="1415415"/>
            <a:ext cx="1152525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344930"/>
            <a:ext cx="11525250" cy="481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480820"/>
            <a:ext cx="11382375" cy="3895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1854200"/>
            <a:ext cx="1151572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3869690"/>
            <a:ext cx="54864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58265"/>
            <a:ext cx="11515725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04315"/>
            <a:ext cx="11506200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528445"/>
            <a:ext cx="1152525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65580"/>
            <a:ext cx="11487150" cy="477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15745"/>
            <a:ext cx="11544300" cy="463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595120"/>
            <a:ext cx="11420475" cy="3667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38300"/>
            <a:ext cx="11534775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255395"/>
            <a:ext cx="11449050" cy="54794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3630" y="5808980"/>
            <a:ext cx="1071626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45260"/>
            <a:ext cx="10934700" cy="4762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8650" y="1290955"/>
            <a:ext cx="11008995" cy="7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4490" y="2330450"/>
            <a:ext cx="11329670" cy="7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570" y="3369945"/>
            <a:ext cx="11008995" cy="7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165" y="4331335"/>
            <a:ext cx="11008995" cy="7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4355" y="5316855"/>
            <a:ext cx="11008995" cy="764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1290955"/>
            <a:ext cx="11515725" cy="4714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1550" y="4097655"/>
            <a:ext cx="1088263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95985" y="5099685"/>
            <a:ext cx="1088263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518920"/>
            <a:ext cx="11068050" cy="3819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1975" y="1519555"/>
            <a:ext cx="8683625" cy="687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9245600" y="1376045"/>
            <a:ext cx="276796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260" y="2349500"/>
            <a:ext cx="1100963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425" y="3379470"/>
            <a:ext cx="1143444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3555" y="4400550"/>
            <a:ext cx="1100963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491615"/>
            <a:ext cx="10934700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00810"/>
            <a:ext cx="11534775" cy="4714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88720" y="3181350"/>
            <a:ext cx="1067435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9785" y="4164330"/>
            <a:ext cx="1104328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950" y="5184775"/>
            <a:ext cx="1164780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0520" y="2060575"/>
            <a:ext cx="11068050" cy="2838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08000" y="1924050"/>
            <a:ext cx="1116965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9065" y="2916555"/>
            <a:ext cx="1162304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720" y="3975100"/>
            <a:ext cx="1116965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2057400"/>
            <a:ext cx="11649075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477010"/>
            <a:ext cx="10982325" cy="4714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3450" y="1328420"/>
            <a:ext cx="1071499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9290" y="2377440"/>
            <a:ext cx="1097915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4495" y="3336925"/>
            <a:ext cx="1143254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7695" y="4347210"/>
            <a:ext cx="1097915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9290" y="5345430"/>
            <a:ext cx="10979150" cy="727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325" y="1481455"/>
            <a:ext cx="10953750" cy="4724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8325" y="1337945"/>
            <a:ext cx="11046460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7670" y="2320290"/>
            <a:ext cx="11046460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970" y="3359785"/>
            <a:ext cx="11046460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5615" y="4371340"/>
            <a:ext cx="11046460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670" y="5325745"/>
            <a:ext cx="11046460" cy="746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4145" y="1938020"/>
            <a:ext cx="9363075" cy="2981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77005" y="2869565"/>
            <a:ext cx="82994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05800" y="2898140"/>
            <a:ext cx="82994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89655" y="3909695"/>
            <a:ext cx="82994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028825"/>
            <a:ext cx="10915650" cy="2800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74825" y="3814445"/>
            <a:ext cx="461010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543050"/>
            <a:ext cx="10848975" cy="3771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34615" y="2339340"/>
            <a:ext cx="68834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570" y="1633220"/>
            <a:ext cx="1018222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933575"/>
            <a:ext cx="11572875" cy="2990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2026-01-21T00:27:37Z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