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  <p:sldId id="416" r:id="rId48"/>
    <p:sldId id="417" r:id="rId49"/>
    <p:sldId id="418" r:id="rId50"/>
    <p:sldId id="419" r:id="rId51"/>
    <p:sldId id="420" r:id="rId52"/>
    <p:sldId id="421" r:id="rId53"/>
    <p:sldId id="422" r:id="rId54"/>
    <p:sldId id="423" r:id="rId55"/>
    <p:sldId id="424" r:id="rId56"/>
    <p:sldId id="425" r:id="rId57"/>
    <p:sldId id="426" r:id="rId58"/>
    <p:sldId id="427" r:id="rId59"/>
    <p:sldId id="428" r:id="rId60"/>
    <p:sldId id="429" r:id="rId6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4" Type="http://schemas.openxmlformats.org/officeDocument/2006/relationships/tableStyles" Target="tableStyles.xml"/><Relationship Id="rId63" Type="http://schemas.openxmlformats.org/officeDocument/2006/relationships/viewProps" Target="viewProps.xml"/><Relationship Id="rId62" Type="http://schemas.openxmlformats.org/officeDocument/2006/relationships/presProps" Target="presProps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9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0" y="1642745"/>
            <a:ext cx="6515100" cy="647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5" y="3204845"/>
            <a:ext cx="46672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0" y="1524000"/>
            <a:ext cx="7086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9125" y="1228725"/>
            <a:ext cx="72294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5248910"/>
            <a:ext cx="1089660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62100"/>
            <a:ext cx="114966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91360" y="3559175"/>
            <a:ext cx="100539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24305" y="4579620"/>
            <a:ext cx="100539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071370"/>
            <a:ext cx="109347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37335" y="3150235"/>
            <a:ext cx="99504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7610" y="4151630"/>
            <a:ext cx="99504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28775"/>
            <a:ext cx="11591925" cy="3600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2430" y="1697990"/>
            <a:ext cx="802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00" y="1332230"/>
            <a:ext cx="1097280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623695"/>
            <a:ext cx="109918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16990"/>
            <a:ext cx="11553825" cy="54660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4140" y="5175885"/>
            <a:ext cx="2446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85340" y="6092825"/>
            <a:ext cx="24466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7830" y="6092825"/>
            <a:ext cx="49599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085975"/>
            <a:ext cx="11010900" cy="2686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22795" y="3094355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25125" y="3150870"/>
            <a:ext cx="12179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9710" y="4152900"/>
            <a:ext cx="370268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80795"/>
            <a:ext cx="11610975" cy="4295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4892040"/>
            <a:ext cx="106470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5405" y="1532890"/>
            <a:ext cx="3562350" cy="78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581275"/>
            <a:ext cx="116205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47495" y="5165725"/>
            <a:ext cx="1029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09395"/>
            <a:ext cx="1143952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1640840"/>
            <a:ext cx="109296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6890" y="2651760"/>
            <a:ext cx="109296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2295" y="1466215"/>
            <a:ext cx="1085850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65" y="1527175"/>
            <a:ext cx="105263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2547620"/>
            <a:ext cx="10922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415" y="3607435"/>
            <a:ext cx="10922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000" y="4637405"/>
            <a:ext cx="10922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295" y="5654675"/>
            <a:ext cx="109226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266825"/>
            <a:ext cx="1169670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19250"/>
            <a:ext cx="115062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7900" y="5669280"/>
            <a:ext cx="5791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995170"/>
            <a:ext cx="11553825" cy="2867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51000" y="3058795"/>
            <a:ext cx="7645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628775"/>
            <a:ext cx="105441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62100"/>
            <a:ext cx="116109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52245" y="3654425"/>
            <a:ext cx="10448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5845" y="4665345"/>
            <a:ext cx="10448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53820"/>
            <a:ext cx="1150620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7610" y="3371215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7610" y="4401185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7610" y="5431790"/>
            <a:ext cx="10652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23695"/>
            <a:ext cx="1148715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740" y="1438910"/>
            <a:ext cx="1062990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438910"/>
            <a:ext cx="11329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554990" y="2459355"/>
            <a:ext cx="11329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4" name="矩形 3"/>
          <p:cNvSpPr/>
          <p:nvPr/>
        </p:nvSpPr>
        <p:spPr>
          <a:xfrm>
            <a:off x="713740" y="3466465"/>
            <a:ext cx="42424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5005070" y="3456940"/>
            <a:ext cx="63385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713740" y="4459605"/>
            <a:ext cx="1062990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矩形 7"/>
          <p:cNvSpPr/>
          <p:nvPr/>
        </p:nvSpPr>
        <p:spPr>
          <a:xfrm>
            <a:off x="611505" y="5461635"/>
            <a:ext cx="1062990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 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" y="1485900"/>
            <a:ext cx="110204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76400"/>
            <a:ext cx="11534775" cy="3505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" y="2368550"/>
            <a:ext cx="11790680" cy="300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71650"/>
            <a:ext cx="11563350" cy="3314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550" y="1565275"/>
            <a:ext cx="11795125" cy="4015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3067050"/>
            <a:ext cx="977265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81455"/>
            <a:ext cx="11534775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3505" y="4202430"/>
            <a:ext cx="101917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85100" y="4202430"/>
            <a:ext cx="122682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61460" y="5241925"/>
            <a:ext cx="122682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3580" y="5346065"/>
            <a:ext cx="1226820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71625"/>
            <a:ext cx="1148715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40610" y="2651760"/>
            <a:ext cx="6794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302385"/>
            <a:ext cx="1093470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00175"/>
            <a:ext cx="1158240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39215" y="2434590"/>
            <a:ext cx="12649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2605" y="1360805"/>
            <a:ext cx="1094422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273175"/>
            <a:ext cx="11553825" cy="54279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7810" y="2245995"/>
            <a:ext cx="11709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524000"/>
            <a:ext cx="11649075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3587750"/>
            <a:ext cx="101358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80820" y="4636770"/>
            <a:ext cx="101358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1695" y="2538730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563870" y="3550285"/>
            <a:ext cx="64909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6605" y="4608830"/>
            <a:ext cx="25133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470660"/>
            <a:ext cx="1096327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3549650"/>
            <a:ext cx="10234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43025" y="4551680"/>
            <a:ext cx="10234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28115" y="5610225"/>
            <a:ext cx="102342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261745"/>
            <a:ext cx="11591925" cy="433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12545"/>
            <a:ext cx="1102042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470" y="5189220"/>
            <a:ext cx="10934700" cy="1638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5470" y="1442085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540" y="2472055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245" y="3507105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195" y="4542155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970" y="5189220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0540" y="6181090"/>
            <a:ext cx="110839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29410"/>
            <a:ext cx="11610975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3596640"/>
            <a:ext cx="113391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210" y="4617085"/>
            <a:ext cx="113391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085" y="5628640"/>
            <a:ext cx="113391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2061845"/>
            <a:ext cx="10963275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4045" y="2150745"/>
            <a:ext cx="109639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430" y="3150235"/>
            <a:ext cx="109639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905" y="4085590"/>
            <a:ext cx="109639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" y="1564005"/>
            <a:ext cx="11544300" cy="4219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386205"/>
            <a:ext cx="11477625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1568450"/>
            <a:ext cx="7496175" cy="460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557020"/>
            <a:ext cx="1153477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205" y="2501265"/>
            <a:ext cx="8401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718945"/>
            <a:ext cx="10982325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1600" y="2505075"/>
            <a:ext cx="9448800" cy="1847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90635" y="2505075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45835" y="3582035"/>
            <a:ext cx="32302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95500"/>
            <a:ext cx="1157287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4951095"/>
            <a:ext cx="10991850" cy="676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1570" y="4088765"/>
            <a:ext cx="107505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0920" y="5010785"/>
            <a:ext cx="107505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80490"/>
            <a:ext cx="11553825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67155" y="3474085"/>
            <a:ext cx="105060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075" y="4494530"/>
            <a:ext cx="107232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9035" y="5572125"/>
            <a:ext cx="11677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36800" y="5572125"/>
            <a:ext cx="96215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2023745"/>
            <a:ext cx="10744200" cy="2809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3900" y="2089785"/>
            <a:ext cx="882523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9130" y="2089785"/>
            <a:ext cx="22390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0" y="3150870"/>
            <a:ext cx="10962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6550" y="4182745"/>
            <a:ext cx="109626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442720"/>
            <a:ext cx="10677525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1545590"/>
            <a:ext cx="10847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595" y="2613660"/>
            <a:ext cx="10847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595" y="3691255"/>
            <a:ext cx="10847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595" y="4711700"/>
            <a:ext cx="1084770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781175"/>
            <a:ext cx="116205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943100"/>
            <a:ext cx="1071562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73625" y="2632710"/>
            <a:ext cx="32969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022725" y="3653790"/>
            <a:ext cx="32969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943100"/>
            <a:ext cx="1068705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3330" y="2604770"/>
            <a:ext cx="29940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75735" y="3710305"/>
            <a:ext cx="38068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95425"/>
            <a:ext cx="11572875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9245" y="2501265"/>
            <a:ext cx="11642090" cy="3684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58595"/>
            <a:ext cx="11487150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2095" y="1458595"/>
            <a:ext cx="11784330" cy="5140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047875"/>
            <a:ext cx="11458575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145" y="1574800"/>
            <a:ext cx="11623040" cy="4544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1535" y="1671320"/>
            <a:ext cx="8543925" cy="3752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335145" y="3757930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615" y="1287145"/>
            <a:ext cx="77533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615" y="3001645"/>
            <a:ext cx="1080135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30855" y="2302510"/>
            <a:ext cx="46380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6780" y="5143500"/>
            <a:ext cx="714184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4645"/>
            <a:ext cx="115919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90345" y="2585720"/>
            <a:ext cx="91567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57325"/>
            <a:ext cx="11582400" cy="3943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61690" y="4683760"/>
            <a:ext cx="100012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2026-01-21T00:55:58Z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