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8690" y="2350770"/>
            <a:ext cx="50958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550035"/>
            <a:ext cx="10163175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0580" y="163512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5965" y="259905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270" y="360934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190" y="460248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665" y="563308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533525"/>
            <a:ext cx="1168717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92250"/>
            <a:ext cx="1102995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40180"/>
            <a:ext cx="1099185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138045"/>
            <a:ext cx="1097280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000250"/>
            <a:ext cx="10887075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64840" y="3976370"/>
            <a:ext cx="6534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44130" y="4042410"/>
            <a:ext cx="9366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76070"/>
            <a:ext cx="10982325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50565" y="3588385"/>
            <a:ext cx="10591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72740" y="4580890"/>
            <a:ext cx="10591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071370"/>
            <a:ext cx="10906125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3750" y="414655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48740"/>
            <a:ext cx="1093470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7495"/>
            <a:ext cx="1011555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0265" y="164211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5650" y="259651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580" y="359854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945" y="461010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9545"/>
            <a:ext cx="1153477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2052320"/>
            <a:ext cx="10106025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5175" y="211455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6580" y="315023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440" y="410464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105025"/>
            <a:ext cx="1166812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0275" y="4136390"/>
            <a:ext cx="6153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0" y="1487805"/>
            <a:ext cx="1089660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155" y="1562100"/>
            <a:ext cx="109823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060" y="4424680"/>
            <a:ext cx="1040130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477645"/>
            <a:ext cx="110204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562225"/>
            <a:ext cx="1091565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90675"/>
            <a:ext cx="1157287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40510"/>
            <a:ext cx="10934700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6780" y="2738120"/>
            <a:ext cx="10217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25115" y="2680970"/>
            <a:ext cx="10217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9555" y="2680970"/>
            <a:ext cx="102171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780" y="4674870"/>
            <a:ext cx="102171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47495"/>
            <a:ext cx="1094422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10970"/>
            <a:ext cx="1097280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44625"/>
            <a:ext cx="1089660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023745"/>
            <a:ext cx="10887075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23870" y="3966210"/>
            <a:ext cx="12674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2930" y="3966845"/>
            <a:ext cx="1512570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14170"/>
            <a:ext cx="109632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85135" y="3494405"/>
            <a:ext cx="11074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39160" y="4525010"/>
            <a:ext cx="11074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15415"/>
            <a:ext cx="1087755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8565" y="336169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4065" y="439166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580" y="532765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680845"/>
            <a:ext cx="1081087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2543175"/>
            <a:ext cx="10020300" cy="1771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6580" y="269113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5945" y="363664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2026-01-21T01:36:59Z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