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73" r:id="rId5"/>
    <p:sldId id="374" r:id="rId6"/>
    <p:sldId id="375" r:id="rId7"/>
    <p:sldId id="376" r:id="rId8"/>
    <p:sldId id="377" r:id="rId9"/>
    <p:sldId id="425" r:id="rId10"/>
    <p:sldId id="379" r:id="rId11"/>
    <p:sldId id="380" r:id="rId12"/>
    <p:sldId id="381" r:id="rId13"/>
    <p:sldId id="382" r:id="rId14"/>
    <p:sldId id="383" r:id="rId15"/>
    <p:sldId id="384" r:id="rId16"/>
    <p:sldId id="385" r:id="rId17"/>
    <p:sldId id="386" r:id="rId18"/>
    <p:sldId id="387" r:id="rId19"/>
    <p:sldId id="388" r:id="rId20"/>
    <p:sldId id="389" r:id="rId21"/>
    <p:sldId id="390" r:id="rId22"/>
    <p:sldId id="391" r:id="rId23"/>
    <p:sldId id="392" r:id="rId24"/>
    <p:sldId id="393" r:id="rId25"/>
    <p:sldId id="394" r:id="rId26"/>
    <p:sldId id="395" r:id="rId27"/>
    <p:sldId id="396" r:id="rId28"/>
    <p:sldId id="397" r:id="rId29"/>
    <p:sldId id="398" r:id="rId30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15210" y="1775460"/>
            <a:ext cx="6496050" cy="6858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5" y="3284855"/>
            <a:ext cx="5238750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828800"/>
            <a:ext cx="11534775" cy="3200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814195"/>
            <a:ext cx="11610975" cy="3228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890395"/>
            <a:ext cx="11506200" cy="3076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461770"/>
            <a:ext cx="11591925" cy="3933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980" y="1672590"/>
            <a:ext cx="11496675" cy="462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930" y="1450975"/>
            <a:ext cx="11534775" cy="458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899920"/>
            <a:ext cx="11534775" cy="3057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395" y="1532890"/>
            <a:ext cx="11458575" cy="455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871345"/>
            <a:ext cx="11620500" cy="3114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11810" y="3277235"/>
            <a:ext cx="1132078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11810" y="4140200"/>
            <a:ext cx="1132078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2450" y="1270000"/>
            <a:ext cx="11087100" cy="5434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5920" y="2247900"/>
            <a:ext cx="11439525" cy="2362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1718945"/>
            <a:ext cx="11639550" cy="3419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1495" y="1330325"/>
            <a:ext cx="11010900" cy="4991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241540" y="1585595"/>
            <a:ext cx="4005580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880100" y="2435860"/>
            <a:ext cx="5441950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38495" y="3229610"/>
            <a:ext cx="5441950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19525" y="4467860"/>
            <a:ext cx="1529715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45055" y="5299075"/>
            <a:ext cx="3004185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6420" y="1943100"/>
            <a:ext cx="11058525" cy="2971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071360" y="2247265"/>
            <a:ext cx="4288155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993765" y="3031490"/>
            <a:ext cx="5366385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38495" y="3872865"/>
            <a:ext cx="5366385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847850"/>
            <a:ext cx="11525250" cy="3162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48410" y="3371850"/>
            <a:ext cx="10725785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24840" y="4222115"/>
            <a:ext cx="11349355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995" y="2252345"/>
            <a:ext cx="11001375" cy="2352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94995" y="2252345"/>
            <a:ext cx="11000740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09270" y="3058160"/>
            <a:ext cx="11000740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5130" y="3863975"/>
            <a:ext cx="11000740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451610"/>
            <a:ext cx="11572875" cy="4714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6425" y="2984500"/>
            <a:ext cx="11188700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06425" y="3787775"/>
            <a:ext cx="3013710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11880" y="3797300"/>
            <a:ext cx="8182610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3900" y="4591685"/>
            <a:ext cx="11158220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3265" y="5376545"/>
            <a:ext cx="10954385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343025"/>
            <a:ext cx="11601450" cy="4171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2950" y="1933575"/>
            <a:ext cx="10706100" cy="2990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3080" y="1407795"/>
            <a:ext cx="11029950" cy="4886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13080" y="1407795"/>
            <a:ext cx="11029315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13080" y="2219960"/>
            <a:ext cx="11029315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9415" y="3032760"/>
            <a:ext cx="8732520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66125" y="3098800"/>
            <a:ext cx="3515995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6700" y="3911600"/>
            <a:ext cx="11416665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6365" y="4686935"/>
            <a:ext cx="11416665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5730" y="5565775"/>
            <a:ext cx="11416665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0525" y="1439545"/>
            <a:ext cx="11410950" cy="469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1305" y="1443990"/>
            <a:ext cx="11630025" cy="469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385570"/>
            <a:ext cx="11534775" cy="4086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7020" y="1445895"/>
            <a:ext cx="11515725" cy="4895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809750"/>
            <a:ext cx="11515725" cy="3238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160" y="5391150"/>
            <a:ext cx="5219700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543685"/>
            <a:ext cx="11582400" cy="4886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515745"/>
            <a:ext cx="11506200" cy="5010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79</cp:revision>
  <dcterms:created xsi:type="dcterms:W3CDTF">2015-09-16T06:44:00Z</dcterms:created>
  <dcterms:modified xsi:type="dcterms:W3CDTF">2026-01-20T13:49:46Z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