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9" r:id="rId6"/>
    <p:sldId id="330" r:id="rId7"/>
    <p:sldId id="331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980" y="1848485"/>
            <a:ext cx="6562725" cy="838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710" y="3232150"/>
            <a:ext cx="5048250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295400"/>
            <a:ext cx="1166812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37945"/>
            <a:ext cx="1150620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11605"/>
            <a:ext cx="11544300" cy="5038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02080"/>
            <a:ext cx="11544300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809750"/>
            <a:ext cx="1152525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71600"/>
            <a:ext cx="1152525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37945"/>
            <a:ext cx="11601450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04925"/>
            <a:ext cx="11534775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785620"/>
            <a:ext cx="11496675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71600"/>
            <a:ext cx="1151572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2214245"/>
            <a:ext cx="11353800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62075"/>
            <a:ext cx="11544300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752600"/>
            <a:ext cx="11515725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2280920"/>
            <a:ext cx="1143952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415" y="4851400"/>
            <a:ext cx="113919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895475"/>
            <a:ext cx="1152525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261870"/>
            <a:ext cx="1151572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09700"/>
            <a:ext cx="11563350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280" y="3693795"/>
            <a:ext cx="109067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2620" y="4563745"/>
            <a:ext cx="113411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09700"/>
            <a:ext cx="11029950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9605" y="1255395"/>
            <a:ext cx="108959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1025" y="2181860"/>
            <a:ext cx="1089596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9605" y="3049905"/>
            <a:ext cx="1089596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025" y="3844290"/>
            <a:ext cx="1089596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9605" y="4711065"/>
            <a:ext cx="1089596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261870"/>
            <a:ext cx="1151572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430655"/>
            <a:ext cx="11115675" cy="4857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1525" y="1431290"/>
            <a:ext cx="11292205" cy="654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7385" y="2252980"/>
            <a:ext cx="11292205" cy="654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385" y="3105150"/>
            <a:ext cx="11292205" cy="654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7385" y="3935730"/>
            <a:ext cx="11292205" cy="654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385" y="4710430"/>
            <a:ext cx="11292205" cy="654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385" y="5532755"/>
            <a:ext cx="11292205" cy="654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686050"/>
            <a:ext cx="11572875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966595"/>
            <a:ext cx="11382375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805" y="1616710"/>
            <a:ext cx="11010900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1805" y="1617345"/>
            <a:ext cx="11010900" cy="675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1805" y="2449195"/>
            <a:ext cx="11010900" cy="675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1805" y="3300095"/>
            <a:ext cx="11010900" cy="675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1805" y="4084320"/>
            <a:ext cx="11010900" cy="675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1805" y="4972685"/>
            <a:ext cx="11010900" cy="675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261870"/>
            <a:ext cx="1155382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400175"/>
            <a:ext cx="11068050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3900" y="1463040"/>
            <a:ext cx="7757160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53780" y="1400810"/>
            <a:ext cx="2976245" cy="65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900" y="2213610"/>
            <a:ext cx="10906125" cy="65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620" y="3026410"/>
            <a:ext cx="10906125" cy="65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975" y="3857625"/>
            <a:ext cx="10906125" cy="65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1975" y="4737100"/>
            <a:ext cx="10906125" cy="65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70" y="1325245"/>
            <a:ext cx="11782425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47470"/>
            <a:ext cx="1146810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752600"/>
            <a:ext cx="11477625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516380"/>
            <a:ext cx="10477500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105025"/>
            <a:ext cx="11630025" cy="2647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0670" y="2105025"/>
            <a:ext cx="116300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50" y="2946400"/>
            <a:ext cx="116300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0670" y="3900805"/>
            <a:ext cx="116300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2280920"/>
            <a:ext cx="1112520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2026-01-20T11:45:17Z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