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33" r:id="rId5"/>
    <p:sldId id="416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417" r:id="rId38"/>
    <p:sldId id="366" r:id="rId39"/>
    <p:sldId id="367" r:id="rId40"/>
    <p:sldId id="368" r:id="rId41"/>
    <p:sldId id="369" r:id="rId42"/>
    <p:sldId id="370" r:id="rId43"/>
    <p:sldId id="371" r:id="rId44"/>
    <p:sldId id="372" r:id="rId45"/>
    <p:sldId id="373" r:id="rId46"/>
    <p:sldId id="374" r:id="rId47"/>
    <p:sldId id="375" r:id="rId48"/>
    <p:sldId id="376" r:id="rId49"/>
    <p:sldId id="377" r:id="rId50"/>
    <p:sldId id="378" r:id="rId51"/>
    <p:sldId id="379" r:id="rId52"/>
    <p:sldId id="380" r:id="rId53"/>
    <p:sldId id="381" r:id="rId54"/>
    <p:sldId id="382" r:id="rId55"/>
    <p:sldId id="383" r:id="rId56"/>
    <p:sldId id="384" r:id="rId57"/>
    <p:sldId id="385" r:id="rId58"/>
    <p:sldId id="386" r:id="rId59"/>
    <p:sldId id="387" r:id="rId60"/>
    <p:sldId id="388" r:id="rId61"/>
    <p:sldId id="389" r:id="rId62"/>
    <p:sldId id="390" r:id="rId63"/>
    <p:sldId id="391" r:id="rId64"/>
    <p:sldId id="392" r:id="rId65"/>
    <p:sldId id="393" r:id="rId66"/>
    <p:sldId id="394" r:id="rId67"/>
    <p:sldId id="395" r:id="rId68"/>
    <p:sldId id="396" r:id="rId69"/>
    <p:sldId id="397" r:id="rId70"/>
    <p:sldId id="398" r:id="rId71"/>
    <p:sldId id="399" r:id="rId72"/>
    <p:sldId id="400" r:id="rId73"/>
    <p:sldId id="401" r:id="rId74"/>
    <p:sldId id="402" r:id="rId75"/>
    <p:sldId id="403" r:id="rId76"/>
    <p:sldId id="404" r:id="rId7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0" Type="http://schemas.openxmlformats.org/officeDocument/2006/relationships/tableStyles" Target="tableStyles.xml"/><Relationship Id="rId8" Type="http://schemas.openxmlformats.org/officeDocument/2006/relationships/slide" Target="slides/slide6.xml"/><Relationship Id="rId79" Type="http://schemas.openxmlformats.org/officeDocument/2006/relationships/viewProps" Target="viewProps.xml"/><Relationship Id="rId78" Type="http://schemas.openxmlformats.org/officeDocument/2006/relationships/presProps" Target="presProps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5880" y="2419985"/>
            <a:ext cx="700087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231265"/>
            <a:ext cx="11325225" cy="5543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83080" y="3379470"/>
            <a:ext cx="6699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447800"/>
            <a:ext cx="11268075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743075"/>
            <a:ext cx="1088707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733550"/>
            <a:ext cx="10934700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1525" y="1631315"/>
            <a:ext cx="110470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3425" y="2349500"/>
            <a:ext cx="110470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425" y="3046730"/>
            <a:ext cx="110470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3425" y="3743960"/>
            <a:ext cx="110470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650" y="4399915"/>
            <a:ext cx="1104709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38275"/>
            <a:ext cx="11296650" cy="3981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08195" y="4154805"/>
            <a:ext cx="197421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38465" y="4107815"/>
            <a:ext cx="240855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743075"/>
            <a:ext cx="10944225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97045" y="2434590"/>
            <a:ext cx="246507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55660" y="2444115"/>
            <a:ext cx="246507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1490" y="3776345"/>
            <a:ext cx="226758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9860" y="4457065"/>
            <a:ext cx="226758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2950" y="4457065"/>
            <a:ext cx="6699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471295"/>
            <a:ext cx="11382375" cy="3914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86795" y="1356995"/>
            <a:ext cx="6699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0120" y="2056765"/>
            <a:ext cx="260731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5545" y="2056765"/>
            <a:ext cx="260731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23670"/>
            <a:ext cx="11258550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438275"/>
            <a:ext cx="11287125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790700"/>
            <a:ext cx="1126807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876425"/>
            <a:ext cx="1140142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065" y="1543050"/>
            <a:ext cx="11287125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505200"/>
            <a:ext cx="11277600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955" y="1640205"/>
            <a:ext cx="1128712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705" y="1510665"/>
            <a:ext cx="11325225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397000"/>
            <a:ext cx="11220450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430020"/>
            <a:ext cx="11268075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490345"/>
            <a:ext cx="11229975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430020"/>
            <a:ext cx="1134427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209675"/>
            <a:ext cx="11315700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66660" y="3484245"/>
            <a:ext cx="331660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66660" y="4240530"/>
            <a:ext cx="386397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79320" y="5025390"/>
            <a:ext cx="891095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390650"/>
            <a:ext cx="11296650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0300" y="4135755"/>
            <a:ext cx="106140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9920" y="4834890"/>
            <a:ext cx="1111504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14145"/>
            <a:ext cx="10801350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1660" y="1357630"/>
            <a:ext cx="1091438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1660" y="2075815"/>
            <a:ext cx="1091438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660" y="2747010"/>
            <a:ext cx="1091438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660" y="3465195"/>
            <a:ext cx="1091438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660" y="4136390"/>
            <a:ext cx="1091438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1660" y="4866005"/>
            <a:ext cx="1091438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2085975"/>
            <a:ext cx="1126807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762125"/>
            <a:ext cx="11306175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292225"/>
            <a:ext cx="108870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05" y="5359400"/>
            <a:ext cx="10944225" cy="129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6615" y="1292225"/>
            <a:ext cx="1062164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600" y="2000885"/>
            <a:ext cx="1118425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600" y="2691130"/>
            <a:ext cx="564578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0765" y="2691130"/>
            <a:ext cx="564578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900" y="3362325"/>
            <a:ext cx="1090993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8325" y="4061460"/>
            <a:ext cx="402082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41850" y="4061460"/>
            <a:ext cx="692658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3900" y="4770120"/>
            <a:ext cx="107537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5600" y="5359400"/>
            <a:ext cx="1141158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040" y="6059170"/>
            <a:ext cx="1141158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22400"/>
            <a:ext cx="11277600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409700"/>
            <a:ext cx="10925175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140" y="4164330"/>
            <a:ext cx="1061275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3095" y="4844415"/>
            <a:ext cx="1100963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423670"/>
            <a:ext cx="10829925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0720" y="1414780"/>
            <a:ext cx="1082929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" name="矩形 2"/>
          <p:cNvSpPr/>
          <p:nvPr/>
        </p:nvSpPr>
        <p:spPr>
          <a:xfrm>
            <a:off x="614680" y="2066290"/>
            <a:ext cx="1082929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4" name="矩形 3"/>
          <p:cNvSpPr/>
          <p:nvPr/>
        </p:nvSpPr>
        <p:spPr>
          <a:xfrm>
            <a:off x="680720" y="2755900"/>
            <a:ext cx="1082929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5" name="矩形 4"/>
          <p:cNvSpPr/>
          <p:nvPr/>
        </p:nvSpPr>
        <p:spPr>
          <a:xfrm>
            <a:off x="614680" y="3443605"/>
            <a:ext cx="1082929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6" name="矩形 5"/>
          <p:cNvSpPr/>
          <p:nvPr/>
        </p:nvSpPr>
        <p:spPr>
          <a:xfrm>
            <a:off x="681355" y="4114800"/>
            <a:ext cx="1082929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  <p:sp>
        <p:nvSpPr>
          <p:cNvPr id="8" name="矩形 7"/>
          <p:cNvSpPr/>
          <p:nvPr/>
        </p:nvSpPr>
        <p:spPr>
          <a:xfrm>
            <a:off x="473710" y="4821555"/>
            <a:ext cx="1082929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48740"/>
            <a:ext cx="1123950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520825"/>
            <a:ext cx="11201400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280" y="1440815"/>
            <a:ext cx="1126807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115" y="3489325"/>
            <a:ext cx="1124902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442720"/>
            <a:ext cx="11229975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378585"/>
            <a:ext cx="11201400" cy="524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09395"/>
            <a:ext cx="11277600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57325"/>
            <a:ext cx="1125855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358265"/>
            <a:ext cx="1124902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80820"/>
            <a:ext cx="11258550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704975"/>
            <a:ext cx="11258550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8105" y="3833495"/>
            <a:ext cx="1037717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73785" y="4551680"/>
            <a:ext cx="1051814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2080895"/>
            <a:ext cx="10687050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2475" y="2156460"/>
            <a:ext cx="1068641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6910" y="2846070"/>
            <a:ext cx="1068641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495" y="3479800"/>
            <a:ext cx="1068641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6910" y="4197985"/>
            <a:ext cx="1068641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781175"/>
            <a:ext cx="11353800" cy="3295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87450" y="3105150"/>
            <a:ext cx="1058545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3470" y="3795395"/>
            <a:ext cx="1058545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755" y="4485005"/>
            <a:ext cx="1058545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2447925"/>
            <a:ext cx="11306175" cy="1962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419225"/>
            <a:ext cx="10648950" cy="401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1525" y="1419225"/>
            <a:ext cx="1111313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1525" y="2071370"/>
            <a:ext cx="1111313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1525" y="2771140"/>
            <a:ext cx="1111313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525" y="3479800"/>
            <a:ext cx="1111313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1525" y="4159885"/>
            <a:ext cx="1111313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1525" y="4859655"/>
            <a:ext cx="1111313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762125"/>
            <a:ext cx="11325225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2118995"/>
            <a:ext cx="11210925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23670"/>
            <a:ext cx="11296650" cy="4010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88685" y="4797425"/>
            <a:ext cx="6699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13840"/>
            <a:ext cx="1127760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" y="4944110"/>
            <a:ext cx="1119187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471420"/>
            <a:ext cx="11239500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350" y="1354455"/>
            <a:ext cx="11229975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0185" y="1896110"/>
            <a:ext cx="6699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2147570"/>
            <a:ext cx="11306175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9510" y="3417570"/>
            <a:ext cx="105886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2340" y="4088765"/>
            <a:ext cx="105886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243965"/>
            <a:ext cx="11277600" cy="5210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9665" y="2538730"/>
            <a:ext cx="1060577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9485" y="3200400"/>
            <a:ext cx="1077531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9665" y="3870960"/>
            <a:ext cx="6699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2625" y="3870960"/>
            <a:ext cx="995235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140" y="4541520"/>
            <a:ext cx="1055687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8705" y="5174615"/>
            <a:ext cx="1055687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9000" y="5864860"/>
            <a:ext cx="1055687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" y="1551940"/>
            <a:ext cx="11268075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4420" y="3531235"/>
            <a:ext cx="488442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3460" y="3503295"/>
            <a:ext cx="555180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420" y="4184015"/>
            <a:ext cx="1063625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4420" y="4863465"/>
            <a:ext cx="430847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23535" y="4863465"/>
            <a:ext cx="628777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4420" y="5544185"/>
            <a:ext cx="108045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466850"/>
            <a:ext cx="10763250" cy="3924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88685" y="4797425"/>
            <a:ext cx="6699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4375" y="1466850"/>
            <a:ext cx="804227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1585" y="1466850"/>
            <a:ext cx="26060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8675" y="2156460"/>
            <a:ext cx="106483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8675" y="2780030"/>
            <a:ext cx="106483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8675" y="3479165"/>
            <a:ext cx="106483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8675" y="4178935"/>
            <a:ext cx="106483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8675" y="4802505"/>
            <a:ext cx="106483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533525"/>
            <a:ext cx="11268075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7660" y="1971675"/>
            <a:ext cx="11401425" cy="3618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2233295"/>
            <a:ext cx="11220450" cy="2390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4335" y="1837055"/>
            <a:ext cx="11311890" cy="4034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299210"/>
            <a:ext cx="10915650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06830"/>
            <a:ext cx="10801350" cy="5248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96330" y="2605405"/>
            <a:ext cx="6699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412875"/>
            <a:ext cx="111633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750" y="4270375"/>
            <a:ext cx="10629900" cy="1952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750" y="4166870"/>
            <a:ext cx="106299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7750" y="4913630"/>
            <a:ext cx="106299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750" y="5594350"/>
            <a:ext cx="106299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443355"/>
            <a:ext cx="10696575" cy="4105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970" y="1460500"/>
            <a:ext cx="1100963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6435" y="2179320"/>
            <a:ext cx="1100963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185" y="2849880"/>
            <a:ext cx="1100963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185" y="3540125"/>
            <a:ext cx="1100963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970" y="4274185"/>
            <a:ext cx="1100963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8970" y="4947920"/>
            <a:ext cx="1100963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445895"/>
            <a:ext cx="1134427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395095"/>
            <a:ext cx="10010775" cy="4067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0295" y="3445510"/>
            <a:ext cx="1001077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0930" y="4135755"/>
            <a:ext cx="1001077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295" y="4853940"/>
            <a:ext cx="1001077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1352550"/>
            <a:ext cx="10029825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0770" y="1442720"/>
            <a:ext cx="1002982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205" y="2132965"/>
            <a:ext cx="1002982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1065" y="2831465"/>
            <a:ext cx="1050226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1405" y="3529965"/>
            <a:ext cx="1002982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5205" y="4221480"/>
            <a:ext cx="1002982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205" y="4939665"/>
            <a:ext cx="1002982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655" y="1736725"/>
            <a:ext cx="10601325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1616710"/>
            <a:ext cx="10020300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5550" y="1607820"/>
            <a:ext cx="9880600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5700" y="2316480"/>
            <a:ext cx="9880600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5850" y="3016250"/>
            <a:ext cx="9880600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25550" y="3724910"/>
            <a:ext cx="9880600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5700" y="4433570"/>
            <a:ext cx="9880600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5850" y="5133340"/>
            <a:ext cx="9880600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699895"/>
            <a:ext cx="9991725" cy="3457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9820" y="1699260"/>
            <a:ext cx="1048067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9820" y="2417445"/>
            <a:ext cx="1048067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9820" y="3069590"/>
            <a:ext cx="1048067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820" y="3787775"/>
            <a:ext cx="1048067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820" y="4506595"/>
            <a:ext cx="1048067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350010"/>
            <a:ext cx="11229975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366645"/>
            <a:ext cx="10677525" cy="2124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00" y="1490980"/>
            <a:ext cx="10887075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97125" y="2169795"/>
            <a:ext cx="6699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65415" y="2169795"/>
            <a:ext cx="6699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260" y="4919980"/>
            <a:ext cx="6699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685925"/>
            <a:ext cx="11382375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9720" y="1574800"/>
            <a:ext cx="2853055" cy="88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61840" y="2218055"/>
            <a:ext cx="3259455" cy="887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720" y="3105150"/>
            <a:ext cx="11486515" cy="2162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352550"/>
            <a:ext cx="11191875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4810" y="1291590"/>
            <a:ext cx="11443970" cy="4838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37945"/>
            <a:ext cx="11315700" cy="4181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8150" y="1337945"/>
            <a:ext cx="11510010" cy="445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2052320"/>
            <a:ext cx="11296650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4020" y="1867535"/>
            <a:ext cx="11330305" cy="3580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09370"/>
            <a:ext cx="11239500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6250" y="1385570"/>
            <a:ext cx="11349355" cy="4384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1685925"/>
            <a:ext cx="11134725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8320" y="1685925"/>
            <a:ext cx="11283315" cy="421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465" y="1326515"/>
            <a:ext cx="11210925" cy="549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128520"/>
            <a:ext cx="11315700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62380" y="4135755"/>
            <a:ext cx="1038606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75</vt:i4>
      </vt:variant>
    </vt:vector>
  </HeadingPairs>
  <TitlesOfParts>
    <vt:vector size="8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2026-01-20T10:10:35Z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