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290" y="1614170"/>
            <a:ext cx="65722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895" y="3252470"/>
            <a:ext cx="35433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2257425"/>
            <a:ext cx="11420475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0810"/>
            <a:ext cx="1155382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320" y="3152775"/>
            <a:ext cx="54603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3070" y="3152775"/>
            <a:ext cx="50888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2340" y="4098290"/>
            <a:ext cx="109289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90" y="5043805"/>
            <a:ext cx="109289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32230"/>
            <a:ext cx="1163955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5837555"/>
            <a:ext cx="11572875" cy="9886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6500" y="3047365"/>
            <a:ext cx="43078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9750" y="3046730"/>
            <a:ext cx="62953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865" y="4013200"/>
            <a:ext cx="17373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89225" y="4013200"/>
            <a:ext cx="92271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800" y="4954270"/>
            <a:ext cx="92271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345565"/>
            <a:ext cx="11553825" cy="5239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571625"/>
            <a:ext cx="116967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96365"/>
            <a:ext cx="1158240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95450"/>
            <a:ext cx="11496675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3500"/>
            <a:ext cx="115347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09420"/>
            <a:ext cx="116205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06570" y="247269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00810"/>
            <a:ext cx="1106805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48435"/>
            <a:ext cx="11430000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93045" y="281305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90650"/>
            <a:ext cx="110775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85925"/>
            <a:ext cx="1153477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765" y="3371215"/>
            <a:ext cx="109486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160" y="4278630"/>
            <a:ext cx="109486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55090"/>
            <a:ext cx="1157287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0755" y="3047365"/>
            <a:ext cx="108388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755" y="3937635"/>
            <a:ext cx="47796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6785" y="3937635"/>
            <a:ext cx="58547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0755" y="4892040"/>
            <a:ext cx="30880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4490" y="4892040"/>
            <a:ext cx="77755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0755" y="5800090"/>
            <a:ext cx="10655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6285" y="5800090"/>
            <a:ext cx="92303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33600"/>
            <a:ext cx="114966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63675"/>
            <a:ext cx="107251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0755" y="1290955"/>
            <a:ext cx="11064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385" y="2245360"/>
            <a:ext cx="11064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85" y="3265170"/>
            <a:ext cx="11064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385" y="4239260"/>
            <a:ext cx="11064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425" y="5279390"/>
            <a:ext cx="20021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88615" y="5279390"/>
            <a:ext cx="90614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25575"/>
            <a:ext cx="1072515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367155"/>
            <a:ext cx="10800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880" y="2321560"/>
            <a:ext cx="10800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5" y="3304540"/>
            <a:ext cx="13208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4225" y="3304540"/>
            <a:ext cx="94043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610" y="4297045"/>
            <a:ext cx="109448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425" y="5298440"/>
            <a:ext cx="109448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99845"/>
            <a:ext cx="11477625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620" y="2066290"/>
            <a:ext cx="11572875" cy="3711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14450"/>
            <a:ext cx="1160145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480" y="1314450"/>
            <a:ext cx="11739245" cy="494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99845"/>
            <a:ext cx="1146810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1299845"/>
            <a:ext cx="11539855" cy="5139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37945"/>
            <a:ext cx="11534775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4630" y="1337945"/>
            <a:ext cx="11648440" cy="466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171700"/>
            <a:ext cx="1049655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47520"/>
            <a:ext cx="1153477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295" y="1480820"/>
            <a:ext cx="11650980" cy="5092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52575"/>
            <a:ext cx="1156335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12820" y="248221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23975"/>
            <a:ext cx="1102042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518920"/>
            <a:ext cx="10753725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15220" y="137668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200275"/>
            <a:ext cx="11058525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19250"/>
            <a:ext cx="11582400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4845" y="3389630"/>
            <a:ext cx="99529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0865" y="4391660"/>
            <a:ext cx="99529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99945"/>
            <a:ext cx="10991850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780" y="2907665"/>
            <a:ext cx="102336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075" y="3890645"/>
            <a:ext cx="102336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2026-01-20T12:38:20Z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