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2" r:id="rId54"/>
    <p:sldId id="423" r:id="rId55"/>
    <p:sldId id="424" r:id="rId56"/>
    <p:sldId id="425" r:id="rId57"/>
    <p:sldId id="426" r:id="rId58"/>
    <p:sldId id="427" r:id="rId59"/>
    <p:sldId id="428" r:id="rId60"/>
    <p:sldId id="429" r:id="rId61"/>
    <p:sldId id="430" r:id="rId62"/>
    <p:sldId id="431" r:id="rId63"/>
    <p:sldId id="432" r:id="rId64"/>
    <p:sldId id="433" r:id="rId65"/>
    <p:sldId id="434" r:id="rId66"/>
    <p:sldId id="435" r:id="rId67"/>
    <p:sldId id="436" r:id="rId68"/>
    <p:sldId id="437" r:id="rId69"/>
    <p:sldId id="438" r:id="rId70"/>
    <p:sldId id="439" r:id="rId71"/>
    <p:sldId id="440" r:id="rId72"/>
    <p:sldId id="441" r:id="rId73"/>
    <p:sldId id="442" r:id="rId74"/>
    <p:sldId id="443" r:id="rId75"/>
    <p:sldId id="444" r:id="rId76"/>
    <p:sldId id="445" r:id="rId77"/>
    <p:sldId id="450" r:id="rId78"/>
    <p:sldId id="448" r:id="rId79"/>
    <p:sldId id="449" r:id="rId80"/>
    <p:sldId id="451" r:id="rId81"/>
    <p:sldId id="452" r:id="rId82"/>
    <p:sldId id="453" r:id="rId83"/>
    <p:sldId id="454" r:id="rId84"/>
    <p:sldId id="455" r:id="rId85"/>
    <p:sldId id="456" r:id="rId86"/>
    <p:sldId id="457" r:id="rId87"/>
    <p:sldId id="458" r:id="rId88"/>
    <p:sldId id="459" r:id="rId89"/>
    <p:sldId id="460" r:id="rId90"/>
    <p:sldId id="462" r:id="rId91"/>
    <p:sldId id="463" r:id="rId92"/>
    <p:sldId id="464" r:id="rId93"/>
    <p:sldId id="465" r:id="rId94"/>
    <p:sldId id="466" r:id="rId95"/>
    <p:sldId id="467" r:id="rId96"/>
    <p:sldId id="468" r:id="rId97"/>
    <p:sldId id="469" r:id="rId98"/>
    <p:sldId id="470" r:id="rId9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7.xml"/><Relationship Id="rId98" Type="http://schemas.openxmlformats.org/officeDocument/2006/relationships/slide" Target="slides/slide96.xml"/><Relationship Id="rId97" Type="http://schemas.openxmlformats.org/officeDocument/2006/relationships/slide" Target="slides/slide95.xml"/><Relationship Id="rId96" Type="http://schemas.openxmlformats.org/officeDocument/2006/relationships/slide" Target="slides/slide94.xml"/><Relationship Id="rId95" Type="http://schemas.openxmlformats.org/officeDocument/2006/relationships/slide" Target="slides/slide93.xml"/><Relationship Id="rId94" Type="http://schemas.openxmlformats.org/officeDocument/2006/relationships/slide" Target="slides/slide92.xml"/><Relationship Id="rId93" Type="http://schemas.openxmlformats.org/officeDocument/2006/relationships/slide" Target="slides/slide91.xml"/><Relationship Id="rId92" Type="http://schemas.openxmlformats.org/officeDocument/2006/relationships/slide" Target="slides/slide90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2" Type="http://schemas.openxmlformats.org/officeDocument/2006/relationships/tableStyles" Target="tableStyles.xml"/><Relationship Id="rId101" Type="http://schemas.openxmlformats.org/officeDocument/2006/relationships/viewProps" Target="viewProps.xml"/><Relationship Id="rId100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6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7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3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4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6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7.pn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8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9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0.png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1.pn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2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42745"/>
            <a:ext cx="651510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0980" y="3205480"/>
            <a:ext cx="40290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47470"/>
            <a:ext cx="1158240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670" y="495363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58265"/>
            <a:ext cx="109632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81760"/>
            <a:ext cx="109251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306830"/>
            <a:ext cx="111633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80185"/>
            <a:ext cx="1162050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40" y="3477260"/>
            <a:ext cx="1108710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40790"/>
            <a:ext cx="109918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1301750"/>
            <a:ext cx="109899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075" y="2303780"/>
            <a:ext cx="109899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3210560"/>
            <a:ext cx="42995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6335" y="3210560"/>
            <a:ext cx="67392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0075" y="4211955"/>
            <a:ext cx="111048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710" y="5119370"/>
            <a:ext cx="111048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490" y="6074410"/>
            <a:ext cx="111048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33600"/>
            <a:ext cx="1155382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3068955"/>
            <a:ext cx="111594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5620" y="4023995"/>
            <a:ext cx="111594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3030"/>
            <a:ext cx="115443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88415"/>
            <a:ext cx="114966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95450"/>
            <a:ext cx="114681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2331085"/>
            <a:ext cx="259080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1520825"/>
            <a:ext cx="67722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1606550"/>
            <a:ext cx="67246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975" y="1914525"/>
            <a:ext cx="573405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47495"/>
            <a:ext cx="115728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2015" y="253047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804670"/>
            <a:ext cx="110966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7170"/>
            <a:ext cx="115443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3509010"/>
            <a:ext cx="109931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050" y="4445000"/>
            <a:ext cx="109931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000" y="5447030"/>
            <a:ext cx="109931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49070"/>
            <a:ext cx="110299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025" y="1595120"/>
            <a:ext cx="110928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2559685"/>
            <a:ext cx="110928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" y="3514090"/>
            <a:ext cx="110928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5" y="4525010"/>
            <a:ext cx="110928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025" y="5441950"/>
            <a:ext cx="110928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61845"/>
            <a:ext cx="109918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850" y="2179955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850" y="3134995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850" y="4136390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19250"/>
            <a:ext cx="116205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2549525"/>
            <a:ext cx="1100899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280" y="3494405"/>
            <a:ext cx="1100899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280" y="4486275"/>
            <a:ext cx="1100899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52320"/>
            <a:ext cx="1100137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2190750"/>
            <a:ext cx="110020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35" y="3150870"/>
            <a:ext cx="110020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35" y="4115435"/>
            <a:ext cx="110020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19225"/>
            <a:ext cx="1145857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91015" y="297434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39545"/>
            <a:ext cx="1157287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9690" y="4391660"/>
            <a:ext cx="104876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025" y="5337175"/>
            <a:ext cx="104876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193165"/>
            <a:ext cx="10687050" cy="561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475" y="1320800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475" y="2247265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5" y="3239770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475" y="4241165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475" y="5167630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2475" y="6226175"/>
            <a:ext cx="10932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623695"/>
            <a:ext cx="11591925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4283075"/>
            <a:ext cx="11449050" cy="150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355" y="2454910"/>
            <a:ext cx="11659870" cy="3457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52600"/>
            <a:ext cx="1153477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295" y="1752600"/>
            <a:ext cx="11534775" cy="344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233295"/>
            <a:ext cx="1159192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450" y="1953895"/>
            <a:ext cx="11849735" cy="357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1275" y="3014345"/>
            <a:ext cx="70294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301115"/>
            <a:ext cx="11610975" cy="5438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6860" y="398589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670" y="1746250"/>
            <a:ext cx="89058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33830"/>
            <a:ext cx="109251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14170"/>
            <a:ext cx="115919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3850" y="258699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552575"/>
            <a:ext cx="107727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2080895"/>
            <a:ext cx="1115377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43050"/>
            <a:ext cx="1139190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235" y="145224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200275"/>
            <a:ext cx="111347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229360"/>
            <a:ext cx="11725275" cy="5455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5990" y="2218055"/>
            <a:ext cx="21323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5930" y="3150870"/>
            <a:ext cx="25285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68620" y="3150870"/>
            <a:ext cx="44189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71625"/>
            <a:ext cx="109156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65" y="3654425"/>
            <a:ext cx="57537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13535" y="4618990"/>
            <a:ext cx="57537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95120"/>
            <a:ext cx="109251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38420" y="2719070"/>
            <a:ext cx="43065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00385" y="271907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235" y="3673475"/>
            <a:ext cx="51295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33170"/>
            <a:ext cx="1162050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2605" y="484568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71625"/>
            <a:ext cx="110109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66545"/>
            <a:ext cx="110204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324100"/>
            <a:ext cx="110775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209800"/>
            <a:ext cx="1072515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28775"/>
            <a:ext cx="116395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875" y="3616960"/>
            <a:ext cx="110109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4875" y="4562475"/>
            <a:ext cx="110109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057400"/>
            <a:ext cx="1102042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890" y="2208530"/>
            <a:ext cx="113290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165" y="3150870"/>
            <a:ext cx="113290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65" y="4140835"/>
            <a:ext cx="113290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614170"/>
            <a:ext cx="116871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3569970"/>
            <a:ext cx="110356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605" y="4581525"/>
            <a:ext cx="110356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95500"/>
            <a:ext cx="110490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0850" y="2189480"/>
            <a:ext cx="111696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660" y="3150870"/>
            <a:ext cx="111696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005" y="4102100"/>
            <a:ext cx="111696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347470"/>
            <a:ext cx="117252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23695"/>
            <a:ext cx="115633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04645"/>
            <a:ext cx="115252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28520"/>
            <a:ext cx="116014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0340" y="1047750"/>
            <a:ext cx="6581775" cy="56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880870"/>
            <a:ext cx="590550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57350"/>
            <a:ext cx="115728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5270" y="2530475"/>
            <a:ext cx="85788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8595"/>
            <a:ext cx="1152525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1230" y="250190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3509010"/>
            <a:ext cx="19913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6895" y="4501515"/>
            <a:ext cx="11417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675" y="5456555"/>
            <a:ext cx="19265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0965"/>
            <a:ext cx="11610975" cy="53638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150" y="3296285"/>
            <a:ext cx="11082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205" y="4213225"/>
            <a:ext cx="114611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35" y="5177155"/>
            <a:ext cx="11082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990" y="6075045"/>
            <a:ext cx="11082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63675"/>
            <a:ext cx="114871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510" y="3472815"/>
            <a:ext cx="1086612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3455" y="4427220"/>
            <a:ext cx="574294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6395" y="4417695"/>
            <a:ext cx="518922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5845" y="5400675"/>
            <a:ext cx="10614025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33195"/>
            <a:ext cx="1150620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3759200"/>
            <a:ext cx="106038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5235" y="4732655"/>
            <a:ext cx="106038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270635"/>
            <a:ext cx="11439525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1336675"/>
            <a:ext cx="107353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345" y="2291715"/>
            <a:ext cx="112363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1570" y="3321685"/>
            <a:ext cx="107353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340" y="4314190"/>
            <a:ext cx="107353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2340" y="6140450"/>
            <a:ext cx="1102296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04670"/>
            <a:ext cx="11477625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015" y="1726565"/>
            <a:ext cx="11896725" cy="384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85670"/>
            <a:ext cx="11639550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875" y="2076450"/>
            <a:ext cx="11518265" cy="341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1050" y="3004820"/>
            <a:ext cx="30099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551940"/>
            <a:ext cx="113538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095" y="324866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620" y="1648460"/>
            <a:ext cx="93821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2745"/>
            <a:ext cx="115538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68380" y="360870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83080" y="4563110"/>
            <a:ext cx="24174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0975" y="4553585"/>
            <a:ext cx="34004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890" y="1614805"/>
            <a:ext cx="110394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473200"/>
            <a:ext cx="1153477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0680" y="2549525"/>
            <a:ext cx="13868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24445" y="3617595"/>
            <a:ext cx="30410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1020" y="4610100"/>
            <a:ext cx="32766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4555" y="5706110"/>
            <a:ext cx="32766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21130"/>
            <a:ext cx="10725150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7640" y="142113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95425"/>
            <a:ext cx="1148715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7875" y="3645535"/>
            <a:ext cx="46945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44485" y="3674110"/>
            <a:ext cx="40144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2425" y="4692650"/>
            <a:ext cx="26917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547620"/>
            <a:ext cx="110109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45" y="4309745"/>
            <a:ext cx="8391525" cy="86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7605" y="3663950"/>
            <a:ext cx="3096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795" y="4533265"/>
            <a:ext cx="3096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6910" y="4524375"/>
            <a:ext cx="42906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42795"/>
            <a:ext cx="109918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890" y="3150235"/>
            <a:ext cx="20580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5235" y="4123690"/>
            <a:ext cx="32111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7695" y="4123690"/>
            <a:ext cx="47224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28825"/>
            <a:ext cx="1096327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61985" y="3084195"/>
            <a:ext cx="3315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5180" y="4152265"/>
            <a:ext cx="22002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9390" y="4104640"/>
            <a:ext cx="46012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0335"/>
            <a:ext cx="1155382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24595" y="4109085"/>
            <a:ext cx="10750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97000"/>
            <a:ext cx="110204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99870"/>
            <a:ext cx="109632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" y="1394460"/>
            <a:ext cx="1096327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5315585"/>
            <a:ext cx="10848975" cy="65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48545" y="2360295"/>
            <a:ext cx="15570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" y="3314700"/>
            <a:ext cx="21799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4985" y="3352165"/>
            <a:ext cx="32943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06155" y="3380105"/>
            <a:ext cx="32943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895" y="4314825"/>
            <a:ext cx="20662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6080" y="4314825"/>
            <a:ext cx="3350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3270" y="5315585"/>
            <a:ext cx="3350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09395"/>
            <a:ext cx="1096327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76045"/>
            <a:ext cx="1093470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7475"/>
            <a:ext cx="11563350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35807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200" y="45827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545" y="5641340"/>
            <a:ext cx="11200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514600"/>
            <a:ext cx="11039475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945" y="25774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6060" y="36360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4475"/>
            <a:ext cx="1155382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5175" y="362648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469455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8275"/>
            <a:ext cx="11525250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1585595"/>
            <a:ext cx="716280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1857375"/>
            <a:ext cx="605790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01115"/>
            <a:ext cx="11496675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255395"/>
            <a:ext cx="11363325" cy="54527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78900" y="1112520"/>
            <a:ext cx="937895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562225"/>
            <a:ext cx="10029825" cy="173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770" y="2691130"/>
            <a:ext cx="3665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2066925"/>
            <a:ext cx="117252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0265" y="409892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52575"/>
            <a:ext cx="110204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5470" y="167068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945" y="268160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715" y="36836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7960" y="46761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77645"/>
            <a:ext cx="1154430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4283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160" y="44208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695" y="542798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216660"/>
            <a:ext cx="10658475" cy="557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1985" y="12166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135" y="21996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945" y="31508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445" y="41719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445" y="51923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960" y="61372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520825"/>
            <a:ext cx="114490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410970"/>
            <a:ext cx="107156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9925" y="14109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870" y="24415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343789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945" y="43922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4020" y="540321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0320"/>
            <a:ext cx="1151572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" y="2133600"/>
            <a:ext cx="11671935" cy="395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176145"/>
            <a:ext cx="11477625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2066925"/>
            <a:ext cx="11567160" cy="3032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97</vt:i4>
      </vt:variant>
    </vt:vector>
  </HeadingPairs>
  <TitlesOfParts>
    <vt:vector size="10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2026-01-21T01:30:34Z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