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1642745"/>
            <a:ext cx="6515100" cy="647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775" y="3095625"/>
            <a:ext cx="51244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47825"/>
            <a:ext cx="1099185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852295"/>
            <a:ext cx="10934700" cy="3152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43990"/>
            <a:ext cx="10858500" cy="440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00680" y="2567940"/>
            <a:ext cx="84893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44165" y="3366135"/>
            <a:ext cx="85458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44165" y="4184650"/>
            <a:ext cx="85458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9550" y="4987925"/>
            <a:ext cx="85458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52245"/>
            <a:ext cx="10982325" cy="3952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87155" y="1452245"/>
            <a:ext cx="29025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2410" y="2284095"/>
            <a:ext cx="734504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9775" y="3131820"/>
            <a:ext cx="290258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42720"/>
            <a:ext cx="109632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5535" y="394779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2210" y="478917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438275"/>
            <a:ext cx="10115550" cy="3981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8225" y="143827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8995" y="226060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875" y="308292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745" y="388620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2415" y="477456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570" y="1144905"/>
            <a:ext cx="9420225" cy="557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68425"/>
            <a:ext cx="11591925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2170" y="391922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9455" y="472249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945" y="552577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876425"/>
            <a:ext cx="11468100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438275"/>
            <a:ext cx="10887075" cy="3981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145" y="143827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9745" y="228854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945" y="315087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745" y="394462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745" y="474980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415415"/>
            <a:ext cx="1142047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16380"/>
            <a:ext cx="11610975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1695" y="164147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0565" y="241681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861820"/>
            <a:ext cx="10953750" cy="3133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9125" y="276606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3400" y="356933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400" y="433514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838325"/>
            <a:ext cx="10972800" cy="318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8025" y="192532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2925" y="275717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735" y="353187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505" y="433514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95425"/>
            <a:ext cx="1158240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1914525"/>
            <a:ext cx="590550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447800"/>
            <a:ext cx="10525125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3120" y="156654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3120" y="236029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120" y="317309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120" y="393890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3120" y="473265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485900"/>
            <a:ext cx="10487025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7555" y="148590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7555" y="231775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555" y="304546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555" y="387667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7555" y="469900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471295"/>
            <a:ext cx="10496550" cy="3914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0085" y="147129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0085" y="233108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085" y="315341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085" y="392874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085" y="469392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433195"/>
            <a:ext cx="10534650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7550" y="151892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7550" y="231267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550" y="312547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550" y="389128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550" y="476059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957070"/>
            <a:ext cx="11401425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11275"/>
            <a:ext cx="117348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61795"/>
            <a:ext cx="1157287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45565"/>
            <a:ext cx="10972800" cy="5314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2345" y="134556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" y="229044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345" y="323596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290" y="416179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255" y="507873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4635" y="602361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176145"/>
            <a:ext cx="1158240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66850"/>
            <a:ext cx="10896600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350010"/>
            <a:ext cx="10906125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2026-01-21T01:34:49Z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