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28" r:id="rId6"/>
    <p:sldId id="329" r:id="rId7"/>
    <p:sldId id="330" r:id="rId8"/>
    <p:sldId id="331" r:id="rId9"/>
    <p:sldId id="325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  <p:sldId id="356" r:id="rId33"/>
    <p:sldId id="357" r:id="rId34"/>
    <p:sldId id="358" r:id="rId35"/>
    <p:sldId id="359" r:id="rId36"/>
    <p:sldId id="360" r:id="rId37"/>
    <p:sldId id="361" r:id="rId38"/>
    <p:sldId id="362" r:id="rId39"/>
    <p:sldId id="363" r:id="rId40"/>
    <p:sldId id="364" r:id="rId41"/>
    <p:sldId id="365" r:id="rId42"/>
    <p:sldId id="366" r:id="rId43"/>
    <p:sldId id="367" r:id="rId44"/>
    <p:sldId id="368" r:id="rId45"/>
    <p:sldId id="369" r:id="rId46"/>
    <p:sldId id="370" r:id="rId47"/>
    <p:sldId id="371" r:id="rId48"/>
    <p:sldId id="372" r:id="rId4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945" y="1856740"/>
            <a:ext cx="6562725" cy="838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190" y="3482975"/>
            <a:ext cx="27813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14475"/>
            <a:ext cx="116014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63040"/>
            <a:ext cx="10725150" cy="4505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03815" y="1463040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809750"/>
            <a:ext cx="1029652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8110"/>
            <a:ext cx="1095375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06870" y="3240405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325880"/>
            <a:ext cx="10077450" cy="521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03020"/>
            <a:ext cx="10039350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4869180"/>
            <a:ext cx="1011555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733550"/>
            <a:ext cx="1012507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23720"/>
            <a:ext cx="11601450" cy="3209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04925"/>
            <a:ext cx="11591925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09420"/>
            <a:ext cx="115919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387475"/>
            <a:ext cx="1164907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37995"/>
            <a:ext cx="115062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90370"/>
            <a:ext cx="114871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42695"/>
            <a:ext cx="115347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76400"/>
            <a:ext cx="115347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76145"/>
            <a:ext cx="115157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05255"/>
            <a:ext cx="114776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74140"/>
            <a:ext cx="1148715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90370"/>
            <a:ext cx="116109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80895"/>
            <a:ext cx="115157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09370"/>
            <a:ext cx="1161097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57960"/>
            <a:ext cx="10877550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91285"/>
            <a:ext cx="115919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09420"/>
            <a:ext cx="11601450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176145"/>
            <a:ext cx="1143952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29385"/>
            <a:ext cx="11515725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76350"/>
            <a:ext cx="115252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147570"/>
            <a:ext cx="115443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223770"/>
            <a:ext cx="1171575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435100"/>
            <a:ext cx="1102042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39815" y="2616835"/>
            <a:ext cx="496062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9815" y="3543300"/>
            <a:ext cx="496062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0250" y="4516755"/>
            <a:ext cx="225806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3735" y="5452110"/>
            <a:ext cx="2258060" cy="593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85570"/>
            <a:ext cx="1160145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24605" y="2152650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28420"/>
            <a:ext cx="1105852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24940"/>
            <a:ext cx="1094422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04670"/>
            <a:ext cx="1158240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3400425"/>
            <a:ext cx="1058672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2640" y="4241800"/>
            <a:ext cx="1101090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176145"/>
            <a:ext cx="11010900" cy="2505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0550" y="2176145"/>
            <a:ext cx="110109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3054350"/>
            <a:ext cx="110109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240" y="3932555"/>
            <a:ext cx="11010900" cy="674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257425"/>
            <a:ext cx="11563350" cy="2343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661795"/>
            <a:ext cx="11182350" cy="3533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860" y="1784985"/>
            <a:ext cx="110293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475" y="2663825"/>
            <a:ext cx="110293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4825" y="3524250"/>
            <a:ext cx="110293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4825" y="4440555"/>
            <a:ext cx="11029315" cy="66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943100"/>
            <a:ext cx="11620500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304925"/>
            <a:ext cx="10991850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075" y="3145790"/>
            <a:ext cx="1099248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075" y="3996690"/>
            <a:ext cx="1099248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4846955"/>
            <a:ext cx="1099248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37995"/>
            <a:ext cx="10953750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7680" y="1737995"/>
            <a:ext cx="111975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5285" y="2598420"/>
            <a:ext cx="111975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285" y="3486785"/>
            <a:ext cx="111975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135" y="4347210"/>
            <a:ext cx="1119759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185670"/>
            <a:ext cx="11001375" cy="2486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2186305"/>
            <a:ext cx="11001375" cy="63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965" y="3037205"/>
            <a:ext cx="11001375" cy="63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590" y="3916045"/>
            <a:ext cx="11001375" cy="636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80845"/>
            <a:ext cx="109918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095500"/>
            <a:ext cx="104203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6760" y="3011170"/>
            <a:ext cx="7461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2990" y="3001645"/>
            <a:ext cx="11811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760" y="3928110"/>
            <a:ext cx="118110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128520"/>
            <a:ext cx="1099185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7875" y="3046095"/>
            <a:ext cx="164401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40520" y="3017520"/>
            <a:ext cx="23514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3830" y="3971925"/>
            <a:ext cx="49498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690370"/>
            <a:ext cx="1105852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28515" y="2566670"/>
            <a:ext cx="240982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9970" y="3474085"/>
            <a:ext cx="80549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95" y="4449445"/>
            <a:ext cx="80549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16990"/>
            <a:ext cx="10963275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685" y="3169285"/>
            <a:ext cx="861758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0270" y="4071620"/>
            <a:ext cx="753173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4945" y="3169285"/>
            <a:ext cx="122237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9755" y="4071620"/>
            <a:ext cx="337756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1610" y="5054600"/>
            <a:ext cx="5843905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5515" y="5054600"/>
            <a:ext cx="418084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88745" y="5933440"/>
            <a:ext cx="418084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2026-01-20T11:08:29Z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