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73" r:id="rId5"/>
    <p:sldId id="374" r:id="rId6"/>
    <p:sldId id="375" r:id="rId7"/>
    <p:sldId id="376" r:id="rId8"/>
    <p:sldId id="377" r:id="rId9"/>
    <p:sldId id="378" r:id="rId10"/>
    <p:sldId id="379" r:id="rId11"/>
    <p:sldId id="380" r:id="rId12"/>
    <p:sldId id="381" r:id="rId13"/>
    <p:sldId id="382" r:id="rId14"/>
    <p:sldId id="383" r:id="rId15"/>
    <p:sldId id="384" r:id="rId16"/>
    <p:sldId id="385" r:id="rId17"/>
    <p:sldId id="386" r:id="rId18"/>
    <p:sldId id="387" r:id="rId19"/>
    <p:sldId id="388" r:id="rId20"/>
    <p:sldId id="389" r:id="rId21"/>
    <p:sldId id="390" r:id="rId22"/>
    <p:sldId id="391" r:id="rId23"/>
    <p:sldId id="392" r:id="rId24"/>
    <p:sldId id="393" r:id="rId25"/>
    <p:sldId id="394" r:id="rId26"/>
    <p:sldId id="395" r:id="rId27"/>
    <p:sldId id="396" r:id="rId28"/>
    <p:sldId id="397" r:id="rId29"/>
    <p:sldId id="398" r:id="rId30"/>
    <p:sldId id="399" r:id="rId31"/>
    <p:sldId id="400" r:id="rId32"/>
    <p:sldId id="401" r:id="rId33"/>
    <p:sldId id="402" r:id="rId34"/>
    <p:sldId id="403" r:id="rId35"/>
    <p:sldId id="404" r:id="rId36"/>
    <p:sldId id="405" r:id="rId37"/>
    <p:sldId id="406" r:id="rId38"/>
    <p:sldId id="407" r:id="rId39"/>
    <p:sldId id="408" r:id="rId40"/>
    <p:sldId id="409" r:id="rId41"/>
    <p:sldId id="410" r:id="rId42"/>
    <p:sldId id="411" r:id="rId43"/>
    <p:sldId id="412" r:id="rId44"/>
    <p:sldId id="413" r:id="rId45"/>
    <p:sldId id="414" r:id="rId46"/>
    <p:sldId id="415" r:id="rId4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0" Type="http://schemas.openxmlformats.org/officeDocument/2006/relationships/tableStyles" Target="tableStyles.xml"/><Relationship Id="rId5" Type="http://schemas.openxmlformats.org/officeDocument/2006/relationships/slide" Target="slides/slide3.xml"/><Relationship Id="rId49" Type="http://schemas.openxmlformats.org/officeDocument/2006/relationships/viewProps" Target="viewProps.xml"/><Relationship Id="rId48" Type="http://schemas.openxmlformats.org/officeDocument/2006/relationships/presProps" Target="presProps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46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9970" y="1826260"/>
            <a:ext cx="6934200" cy="83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6530" y="3209925"/>
            <a:ext cx="4219575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1695450"/>
            <a:ext cx="11658600" cy="3467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610100" y="2386965"/>
            <a:ext cx="688340" cy="830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1566545"/>
            <a:ext cx="10991850" cy="3724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2450" y="1600200"/>
            <a:ext cx="11087100" cy="3657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1515110"/>
            <a:ext cx="10934700" cy="411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553210"/>
            <a:ext cx="11496675" cy="4495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71125" y="2293620"/>
            <a:ext cx="688340" cy="830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2232025"/>
            <a:ext cx="10934700" cy="160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0385" y="1627505"/>
            <a:ext cx="10925175" cy="4229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2157095"/>
            <a:ext cx="11458575" cy="2543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4830" y="1241425"/>
            <a:ext cx="10982325" cy="5524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2014220"/>
            <a:ext cx="11029950" cy="2828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352550"/>
            <a:ext cx="11563350" cy="4152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1975" y="1590675"/>
            <a:ext cx="11068050" cy="3676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648200" y="2349500"/>
            <a:ext cx="6849745" cy="830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61975" y="3332480"/>
            <a:ext cx="7738110" cy="830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671320"/>
            <a:ext cx="11563350" cy="3514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514475"/>
            <a:ext cx="11639550" cy="3829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600200"/>
            <a:ext cx="11525250" cy="3657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541145"/>
            <a:ext cx="11620500" cy="2676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4395470"/>
            <a:ext cx="11496675" cy="1800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6555" y="1651635"/>
            <a:ext cx="11439525" cy="461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448435"/>
            <a:ext cx="11458575" cy="455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543050"/>
            <a:ext cx="11639550" cy="3771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3230" y="1229360"/>
            <a:ext cx="11439525" cy="5514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430655"/>
            <a:ext cx="11534775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511935"/>
            <a:ext cx="11639550" cy="4848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499870"/>
            <a:ext cx="11487150" cy="461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566545"/>
            <a:ext cx="11572875" cy="3724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980" y="1526540"/>
            <a:ext cx="11496675" cy="466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6545" y="1631950"/>
            <a:ext cx="11496675" cy="467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980" y="1538605"/>
            <a:ext cx="11496675" cy="467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1586865"/>
            <a:ext cx="11658600" cy="464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687195"/>
            <a:ext cx="11487150" cy="466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402715"/>
            <a:ext cx="11534775" cy="469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511300"/>
            <a:ext cx="11506200" cy="456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2009775"/>
            <a:ext cx="11582400" cy="2838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1537970"/>
            <a:ext cx="10982325" cy="3781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405890"/>
            <a:ext cx="11525250" cy="477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416685"/>
            <a:ext cx="11610975" cy="4819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54380" y="3219450"/>
            <a:ext cx="11264265" cy="830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56260" y="4230370"/>
            <a:ext cx="11264265" cy="830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4675" y="5270500"/>
            <a:ext cx="11264265" cy="830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830" y="1263015"/>
            <a:ext cx="11610975" cy="363918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805" y="4902200"/>
            <a:ext cx="11049000" cy="1819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52805" y="3013710"/>
            <a:ext cx="11049000" cy="830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4685" y="3958590"/>
            <a:ext cx="9916160" cy="830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70845" y="3958590"/>
            <a:ext cx="1330960" cy="830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3265" y="4902200"/>
            <a:ext cx="11177905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54685" y="5941695"/>
            <a:ext cx="9916795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571480" y="5770880"/>
            <a:ext cx="1329690" cy="830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1544320"/>
            <a:ext cx="10982325" cy="4800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0060" y="1543685"/>
            <a:ext cx="11443970" cy="606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80060" y="2545080"/>
            <a:ext cx="11443970" cy="606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0060" y="3613150"/>
            <a:ext cx="1642745" cy="606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05660" y="3566160"/>
            <a:ext cx="9481185" cy="606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4520" y="4662805"/>
            <a:ext cx="11078210" cy="606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1605" y="5664835"/>
            <a:ext cx="9481185" cy="606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319530"/>
            <a:ext cx="11591925" cy="4810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38835" y="3124835"/>
            <a:ext cx="11052810" cy="830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81685" y="4198620"/>
            <a:ext cx="11052810" cy="830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9595" y="5203825"/>
            <a:ext cx="6317615" cy="830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16090" y="5213350"/>
            <a:ext cx="5221605" cy="830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" y="1383665"/>
            <a:ext cx="11049000" cy="4867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78180" y="1309370"/>
            <a:ext cx="11244580" cy="680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7165" y="2386330"/>
            <a:ext cx="11574780" cy="680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2265" y="3360420"/>
            <a:ext cx="6226810" cy="680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08750" y="3405505"/>
            <a:ext cx="5414645" cy="680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1500" y="4406900"/>
            <a:ext cx="11048365" cy="680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0055" y="5465445"/>
            <a:ext cx="11048365" cy="680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2061845"/>
            <a:ext cx="11001375" cy="2733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0880" y="2094230"/>
            <a:ext cx="10353675" cy="2838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135630" y="2926080"/>
            <a:ext cx="688340" cy="830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906635" y="2926080"/>
            <a:ext cx="688340" cy="830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86835" y="4102100"/>
            <a:ext cx="688340" cy="830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78545" y="4045585"/>
            <a:ext cx="1368425" cy="830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6415" y="1494790"/>
            <a:ext cx="11020425" cy="4629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65370" y="2463165"/>
            <a:ext cx="688340" cy="830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9910" y="1334770"/>
            <a:ext cx="10144125" cy="2800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4350385"/>
            <a:ext cx="10201275" cy="1657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6945" y="2266950"/>
            <a:ext cx="10277475" cy="2324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5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80</cp:revision>
  <dcterms:created xsi:type="dcterms:W3CDTF">2015-09-16T06:44:00Z</dcterms:created>
  <dcterms:modified xsi:type="dcterms:W3CDTF">2026-01-21T00:23:33Z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