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4" r:id="rId6"/>
    <p:sldId id="335" r:id="rId7"/>
    <p:sldId id="336" r:id="rId8"/>
    <p:sldId id="337" r:id="rId9"/>
    <p:sldId id="338" r:id="rId10"/>
    <p:sldId id="339" r:id="rId11"/>
    <p:sldId id="340" r:id="rId12"/>
    <p:sldId id="341" r:id="rId13"/>
    <p:sldId id="342" r:id="rId14"/>
    <p:sldId id="343" r:id="rId15"/>
    <p:sldId id="344" r:id="rId16"/>
    <p:sldId id="345" r:id="rId17"/>
    <p:sldId id="346" r:id="rId18"/>
    <p:sldId id="347" r:id="rId19"/>
    <p:sldId id="348" r:id="rId20"/>
    <p:sldId id="349" r:id="rId21"/>
    <p:sldId id="350" r:id="rId22"/>
    <p:sldId id="351" r:id="rId23"/>
    <p:sldId id="352" r:id="rId24"/>
    <p:sldId id="353" r:id="rId25"/>
    <p:sldId id="354" r:id="rId2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4555" y="1835785"/>
            <a:ext cx="6562725" cy="8191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5900" y="3523615"/>
            <a:ext cx="617220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604645"/>
            <a:ext cx="11449050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77645"/>
            <a:ext cx="11506200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595120"/>
            <a:ext cx="11515725" cy="366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348740"/>
            <a:ext cx="11420475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54150"/>
            <a:ext cx="11544300" cy="466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609725"/>
            <a:ext cx="11572875" cy="3638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397635"/>
            <a:ext cx="11391900" cy="5319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86840"/>
            <a:ext cx="11525250" cy="465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9805" y="1508125"/>
            <a:ext cx="10401300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930" y="2329180"/>
            <a:ext cx="11534775" cy="37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543050"/>
            <a:ext cx="11563350" cy="37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373505"/>
            <a:ext cx="11601450" cy="511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11605"/>
            <a:ext cx="11487150" cy="489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339215"/>
            <a:ext cx="11477625" cy="475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583690"/>
            <a:ext cx="11610975" cy="4838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61390" y="3474720"/>
            <a:ext cx="1117790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3265" y="4533265"/>
            <a:ext cx="1117790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3265" y="5544820"/>
            <a:ext cx="1117790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368425"/>
            <a:ext cx="11572875" cy="4838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5190" y="3295015"/>
            <a:ext cx="1091374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8375" y="4344035"/>
            <a:ext cx="1091374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8375" y="5346065"/>
            <a:ext cx="1091374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46200"/>
            <a:ext cx="11591925" cy="5356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3585" y="3047365"/>
            <a:ext cx="1114742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4220" y="4001770"/>
            <a:ext cx="1114742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4220" y="4918710"/>
            <a:ext cx="1114742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3585" y="5863590"/>
            <a:ext cx="1114742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2009775"/>
            <a:ext cx="11487150" cy="2838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03295" y="3947160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58225" y="3947160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278890"/>
            <a:ext cx="10115550" cy="5490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2057400"/>
            <a:ext cx="11068050" cy="2743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50770" y="2945130"/>
            <a:ext cx="1292860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830" y="1409700"/>
            <a:ext cx="11610975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595" y="3985895"/>
            <a:ext cx="10934700" cy="2819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17040" y="2294255"/>
            <a:ext cx="981075" cy="763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261110"/>
            <a:ext cx="10953750" cy="3743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330" y="5147945"/>
            <a:ext cx="10991850" cy="131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2266950"/>
            <a:ext cx="11601450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415415"/>
            <a:ext cx="11649075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2026-01-20T12:12:18Z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