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73" r:id="rId5"/>
    <p:sldId id="374" r:id="rId6"/>
    <p:sldId id="375" r:id="rId7"/>
    <p:sldId id="376" r:id="rId8"/>
    <p:sldId id="377" r:id="rId9"/>
    <p:sldId id="378" r:id="rId10"/>
    <p:sldId id="379" r:id="rId11"/>
    <p:sldId id="380" r:id="rId12"/>
    <p:sldId id="381" r:id="rId13"/>
    <p:sldId id="382" r:id="rId14"/>
    <p:sldId id="383" r:id="rId15"/>
    <p:sldId id="384" r:id="rId16"/>
    <p:sldId id="385" r:id="rId17"/>
    <p:sldId id="386" r:id="rId18"/>
    <p:sldId id="387" r:id="rId19"/>
    <p:sldId id="388" r:id="rId20"/>
    <p:sldId id="389" r:id="rId21"/>
    <p:sldId id="390" r:id="rId22"/>
    <p:sldId id="391" r:id="rId23"/>
    <p:sldId id="392" r:id="rId24"/>
    <p:sldId id="393" r:id="rId25"/>
    <p:sldId id="394" r:id="rId26"/>
    <p:sldId id="395" r:id="rId27"/>
    <p:sldId id="425" r:id="rId28"/>
    <p:sldId id="397" r:id="rId29"/>
    <p:sldId id="398" r:id="rId30"/>
    <p:sldId id="399" r:id="rId31"/>
    <p:sldId id="400" r:id="rId32"/>
    <p:sldId id="401" r:id="rId33"/>
    <p:sldId id="402" r:id="rId34"/>
    <p:sldId id="403" r:id="rId35"/>
    <p:sldId id="404" r:id="rId36"/>
    <p:sldId id="405" r:id="rId37"/>
    <p:sldId id="406" r:id="rId38"/>
    <p:sldId id="407" r:id="rId39"/>
    <p:sldId id="408" r:id="rId40"/>
    <p:sldId id="409" r:id="rId41"/>
    <p:sldId id="410" r:id="rId42"/>
    <p:sldId id="411" r:id="rId43"/>
    <p:sldId id="412" r:id="rId44"/>
    <p:sldId id="413" r:id="rId45"/>
    <p:sldId id="414" r:id="rId46"/>
    <p:sldId id="415" r:id="rId47"/>
    <p:sldId id="416" r:id="rId48"/>
    <p:sldId id="417" r:id="rId49"/>
    <p:sldId id="418" r:id="rId50"/>
    <p:sldId id="419" r:id="rId51"/>
    <p:sldId id="420" r:id="rId52"/>
    <p:sldId id="421" r:id="rId53"/>
    <p:sldId id="422" r:id="rId54"/>
    <p:sldId id="423" r:id="rId55"/>
    <p:sldId id="424" r:id="rId56"/>
    <p:sldId id="426" r:id="rId57"/>
    <p:sldId id="441" r:id="rId58"/>
    <p:sldId id="427" r:id="rId59"/>
    <p:sldId id="428" r:id="rId60"/>
    <p:sldId id="429" r:id="rId61"/>
    <p:sldId id="430" r:id="rId62"/>
    <p:sldId id="431" r:id="rId63"/>
    <p:sldId id="432" r:id="rId64"/>
    <p:sldId id="433" r:id="rId65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28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8" Type="http://schemas.openxmlformats.org/officeDocument/2006/relationships/tableStyles" Target="tableStyles.xml"/><Relationship Id="rId67" Type="http://schemas.openxmlformats.org/officeDocument/2006/relationships/viewProps" Target="viewProps.xml"/><Relationship Id="rId66" Type="http://schemas.openxmlformats.org/officeDocument/2006/relationships/presProps" Target="presProps.xml"/><Relationship Id="rId65" Type="http://schemas.openxmlformats.org/officeDocument/2006/relationships/slide" Target="slides/slide63.xml"/><Relationship Id="rId64" Type="http://schemas.openxmlformats.org/officeDocument/2006/relationships/slide" Target="slides/slide62.xml"/><Relationship Id="rId63" Type="http://schemas.openxmlformats.org/officeDocument/2006/relationships/slide" Target="slides/slide61.xml"/><Relationship Id="rId62" Type="http://schemas.openxmlformats.org/officeDocument/2006/relationships/slide" Target="slides/slide60.xml"/><Relationship Id="rId61" Type="http://schemas.openxmlformats.org/officeDocument/2006/relationships/slide" Target="slides/slide59.xml"/><Relationship Id="rId60" Type="http://schemas.openxmlformats.org/officeDocument/2006/relationships/slide" Target="slides/slide58.xml"/><Relationship Id="rId6" Type="http://schemas.openxmlformats.org/officeDocument/2006/relationships/slide" Target="slides/slide4.xml"/><Relationship Id="rId59" Type="http://schemas.openxmlformats.org/officeDocument/2006/relationships/slide" Target="slides/slide57.xml"/><Relationship Id="rId58" Type="http://schemas.openxmlformats.org/officeDocument/2006/relationships/slide" Target="slides/slide56.xml"/><Relationship Id="rId57" Type="http://schemas.openxmlformats.org/officeDocument/2006/relationships/slide" Target="slides/slide55.xml"/><Relationship Id="rId56" Type="http://schemas.openxmlformats.org/officeDocument/2006/relationships/slide" Target="slides/slide54.xml"/><Relationship Id="rId55" Type="http://schemas.openxmlformats.org/officeDocument/2006/relationships/slide" Target="slides/slide53.xml"/><Relationship Id="rId54" Type="http://schemas.openxmlformats.org/officeDocument/2006/relationships/slide" Target="slides/slide52.xml"/><Relationship Id="rId53" Type="http://schemas.openxmlformats.org/officeDocument/2006/relationships/slide" Target="slides/slide51.xml"/><Relationship Id="rId52" Type="http://schemas.openxmlformats.org/officeDocument/2006/relationships/slide" Target="slides/slide50.xml"/><Relationship Id="rId51" Type="http://schemas.openxmlformats.org/officeDocument/2006/relationships/slide" Target="slides/slide49.xml"/><Relationship Id="rId50" Type="http://schemas.openxmlformats.org/officeDocument/2006/relationships/slide" Target="slides/slide48.xml"/><Relationship Id="rId5" Type="http://schemas.openxmlformats.org/officeDocument/2006/relationships/slide" Target="slides/slide3.xml"/><Relationship Id="rId49" Type="http://schemas.openxmlformats.org/officeDocument/2006/relationships/slide" Target="slides/slide47.xml"/><Relationship Id="rId48" Type="http://schemas.openxmlformats.org/officeDocument/2006/relationships/slide" Target="slides/slide46.xml"/><Relationship Id="rId47" Type="http://schemas.openxmlformats.org/officeDocument/2006/relationships/slide" Target="slides/slide45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5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7.png"/><Relationship Id="rId1" Type="http://schemas.openxmlformats.org/officeDocument/2006/relationships/image" Target="../media/image46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8.pn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9.pn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0.pn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1.pn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2.pn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3.png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4.png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5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6.png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7.png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8.png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9.png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0.png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1.pn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3.png"/><Relationship Id="rId1" Type="http://schemas.openxmlformats.org/officeDocument/2006/relationships/image" Target="../media/image62.png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4.png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5.png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7.png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8.png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9.png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81250" y="1642745"/>
            <a:ext cx="6515100" cy="6477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90645" y="3235960"/>
            <a:ext cx="4410075" cy="571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4045" y="2090420"/>
            <a:ext cx="10963275" cy="26765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395730" y="3093720"/>
            <a:ext cx="10280650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178560" y="4114800"/>
            <a:ext cx="10280650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9720" y="1323975"/>
            <a:ext cx="11591925" cy="4210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3400" y="1495425"/>
            <a:ext cx="11125200" cy="38671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21665" y="1702435"/>
            <a:ext cx="11036300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21665" y="2723515"/>
            <a:ext cx="11036300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1665" y="3706495"/>
            <a:ext cx="11036300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1665" y="4679950"/>
            <a:ext cx="11036300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2900" y="1294130"/>
            <a:ext cx="11506200" cy="550989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955675" y="2214880"/>
            <a:ext cx="10894060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55675" y="3235960"/>
            <a:ext cx="10894060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55675" y="4200525"/>
            <a:ext cx="10894060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55675" y="5192395"/>
            <a:ext cx="10894060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55675" y="6171565"/>
            <a:ext cx="10894060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4325" y="1410970"/>
            <a:ext cx="11696700" cy="3171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4728210"/>
            <a:ext cx="11563350" cy="1562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1475" y="1462405"/>
            <a:ext cx="11449050" cy="4610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5275" y="1295400"/>
            <a:ext cx="11601450" cy="54089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1305" y="1357630"/>
            <a:ext cx="11630025" cy="45148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508760" y="2312670"/>
            <a:ext cx="857885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3720" y="1338580"/>
            <a:ext cx="10982325" cy="4552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1500" y="1480820"/>
            <a:ext cx="11049000" cy="3895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76420" y="3090545"/>
            <a:ext cx="3438525" cy="676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8320" y="2195195"/>
            <a:ext cx="11134725" cy="2466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7820" y="2095500"/>
            <a:ext cx="11515725" cy="2667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66420" y="2080895"/>
            <a:ext cx="11058525" cy="26955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53110" y="2167890"/>
            <a:ext cx="11083290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66420" y="3150870"/>
            <a:ext cx="11083290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66420" y="4105910"/>
            <a:ext cx="11083290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6870" y="1266825"/>
            <a:ext cx="11477625" cy="4324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4045" y="1477645"/>
            <a:ext cx="10744200" cy="44100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06120" y="1572260"/>
            <a:ext cx="10724515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06120" y="2498725"/>
            <a:ext cx="10724515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06120" y="3349625"/>
            <a:ext cx="10724515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06120" y="4351655"/>
            <a:ext cx="10724515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06120" y="5230495"/>
            <a:ext cx="10724515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3425" y="1214120"/>
            <a:ext cx="10725150" cy="44291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33425" y="1336675"/>
            <a:ext cx="10805795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27405" y="2244090"/>
            <a:ext cx="4748530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884545" y="2244090"/>
            <a:ext cx="5655310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33425" y="3150870"/>
            <a:ext cx="10805795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33425" y="4105910"/>
            <a:ext cx="10805795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33425" y="4994275"/>
            <a:ext cx="10805795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5275" y="1757045"/>
            <a:ext cx="11601450" cy="3343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9770" y="1652270"/>
            <a:ext cx="10791825" cy="35528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41375" y="1746885"/>
            <a:ext cx="10650220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99770" y="2663825"/>
            <a:ext cx="1633220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70890" y="3571240"/>
            <a:ext cx="10650220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505075" y="2663825"/>
            <a:ext cx="8985885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41375" y="4497070"/>
            <a:ext cx="3487420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351655" y="4531360"/>
            <a:ext cx="7068820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23900" y="1735455"/>
            <a:ext cx="10744200" cy="44862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99085" y="1790700"/>
            <a:ext cx="11169015" cy="6038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99085" y="2697480"/>
            <a:ext cx="11169015" cy="6038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99085" y="3595370"/>
            <a:ext cx="11169015" cy="6038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99085" y="4550410"/>
            <a:ext cx="11169015" cy="6038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99085" y="5486400"/>
            <a:ext cx="11169015" cy="6038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6395" y="1400175"/>
            <a:ext cx="11458575" cy="40576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95580" y="2356485"/>
            <a:ext cx="11628755" cy="37782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1345" y="1275715"/>
            <a:ext cx="10820400" cy="55245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860675" y="3900170"/>
            <a:ext cx="1085850" cy="6407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087360" y="3956685"/>
            <a:ext cx="1085850" cy="6407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738120" y="4996815"/>
            <a:ext cx="1085850" cy="6407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768080" y="4892675"/>
            <a:ext cx="1085850" cy="6407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860675" y="6026785"/>
            <a:ext cx="1681480" cy="6407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277985" y="5969635"/>
            <a:ext cx="1879600" cy="6407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3375" y="1483995"/>
            <a:ext cx="11525250" cy="47339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61620" y="1483995"/>
            <a:ext cx="11597005" cy="48939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00475" y="2995295"/>
            <a:ext cx="4591050" cy="866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1145" y="1852295"/>
            <a:ext cx="11649075" cy="31527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651000" y="4448810"/>
            <a:ext cx="857885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42645" y="1420495"/>
            <a:ext cx="10506075" cy="4305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4800" y="1600200"/>
            <a:ext cx="11582400" cy="36576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401185" y="2586355"/>
            <a:ext cx="857885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46125" y="1338580"/>
            <a:ext cx="10191750" cy="52292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9532620" y="1338580"/>
            <a:ext cx="857885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1665" y="1396365"/>
            <a:ext cx="10677525" cy="43529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006330" y="1396365"/>
            <a:ext cx="857885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1025" y="2404745"/>
            <a:ext cx="11029950" cy="2047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7675" y="1581150"/>
            <a:ext cx="11296650" cy="36957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749040" y="3522345"/>
            <a:ext cx="1584960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7995" y="1405255"/>
            <a:ext cx="11153775" cy="53149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702050" y="1405255"/>
            <a:ext cx="7861300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08610" y="2303145"/>
            <a:ext cx="7861300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635375" y="5157470"/>
            <a:ext cx="7861300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0525" y="1514475"/>
            <a:ext cx="11410950" cy="38290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554345" y="2557780"/>
            <a:ext cx="3267710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462145" y="3578860"/>
            <a:ext cx="3267710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720840" y="4571365"/>
            <a:ext cx="3267710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8770" y="1657350"/>
            <a:ext cx="11553825" cy="35433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593850" y="3589020"/>
            <a:ext cx="10393680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584325" y="4553585"/>
            <a:ext cx="10393680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9125" y="1647825"/>
            <a:ext cx="10953750" cy="3562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355" y="1486535"/>
            <a:ext cx="11591925" cy="44767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953895" y="4401185"/>
            <a:ext cx="3512820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480810" y="4382135"/>
            <a:ext cx="3512820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382885" y="4401185"/>
            <a:ext cx="1509395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1915" y="5337175"/>
            <a:ext cx="3512820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7700" y="1293495"/>
            <a:ext cx="10896600" cy="54197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623060" y="3150870"/>
            <a:ext cx="5129530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330440" y="3150870"/>
            <a:ext cx="3826510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805555" y="5060315"/>
            <a:ext cx="3826510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124825" y="5060315"/>
            <a:ext cx="3826510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301115" y="6061710"/>
            <a:ext cx="1452880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805555" y="6052185"/>
            <a:ext cx="3911600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2900" y="1485900"/>
            <a:ext cx="11506200" cy="38862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424305" y="4874260"/>
            <a:ext cx="857885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9125" y="1714500"/>
            <a:ext cx="10953750" cy="3429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7225" y="2181225"/>
            <a:ext cx="10877550" cy="2495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5470" y="1247775"/>
            <a:ext cx="11020425" cy="4362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4520" y="2728595"/>
            <a:ext cx="10982325" cy="1400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8930" y="1614170"/>
            <a:ext cx="11534775" cy="36290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72160" y="3617595"/>
            <a:ext cx="11470640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60375" y="4552950"/>
            <a:ext cx="11470640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7820" y="1609725"/>
            <a:ext cx="11515725" cy="36385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377315" y="2625090"/>
            <a:ext cx="10544810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226185" y="3608070"/>
            <a:ext cx="10544810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41095" y="4581525"/>
            <a:ext cx="4665980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913755" y="4563110"/>
            <a:ext cx="6008370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33450" y="1927225"/>
            <a:ext cx="10020300" cy="1905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9885" y="4008120"/>
            <a:ext cx="11610975" cy="6000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3140" y="5054600"/>
            <a:ext cx="2171700" cy="7905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169025" y="2012315"/>
            <a:ext cx="2644775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61910" y="2976245"/>
            <a:ext cx="2644775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688465" y="5112385"/>
            <a:ext cx="802640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5" grpId="0" bldLvl="0" animBg="1"/>
      <p:bldP spid="6" grpId="0" bldLvl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3425" y="2095500"/>
            <a:ext cx="10725150" cy="26670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33425" y="2161540"/>
            <a:ext cx="10876280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82295" y="3150870"/>
            <a:ext cx="10876280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25780" y="4096385"/>
            <a:ext cx="10876280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2425" y="1407160"/>
            <a:ext cx="11487150" cy="4229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4325" y="1341120"/>
            <a:ext cx="11563350" cy="4514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47520" y="1476375"/>
            <a:ext cx="8696325" cy="3905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2425" y="1981200"/>
            <a:ext cx="11487150" cy="2895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7820" y="2042795"/>
            <a:ext cx="11515725" cy="27717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556385" y="2993390"/>
            <a:ext cx="857885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9130" y="1436370"/>
            <a:ext cx="8658225" cy="2819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6880" y="4361815"/>
            <a:ext cx="10810875" cy="1381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850" y="1576070"/>
            <a:ext cx="11544300" cy="37052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149985" y="3607435"/>
            <a:ext cx="10904220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43890" y="4609465"/>
            <a:ext cx="10904220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4325" y="1405890"/>
            <a:ext cx="11563350" cy="46196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433830" y="4429760"/>
            <a:ext cx="10601960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275715" y="5384800"/>
            <a:ext cx="10601960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28345" y="1458595"/>
            <a:ext cx="10734675" cy="46577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16890" y="1557020"/>
            <a:ext cx="10945495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17525" y="1457960"/>
            <a:ext cx="10945495" cy="6553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17525" y="2421890"/>
            <a:ext cx="10945495" cy="6553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3570" y="3383915"/>
            <a:ext cx="10945495" cy="6553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28345" y="4345940"/>
            <a:ext cx="10945495" cy="6553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28345" y="5323840"/>
            <a:ext cx="10945495" cy="6553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09650" y="1490345"/>
            <a:ext cx="10172700" cy="3876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3375" y="1396365"/>
            <a:ext cx="11525250" cy="46386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244600" y="3437890"/>
            <a:ext cx="10613390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244600" y="4382135"/>
            <a:ext cx="1887855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286125" y="4361815"/>
            <a:ext cx="8645525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44600" y="5382895"/>
            <a:ext cx="10687050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71195" y="1547495"/>
            <a:ext cx="10848975" cy="37623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34695" y="1679575"/>
            <a:ext cx="7653655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512810" y="1679575"/>
            <a:ext cx="3006725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09625" y="2633980"/>
            <a:ext cx="10652125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70255" y="3655060"/>
            <a:ext cx="10652125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09600" y="4618990"/>
            <a:ext cx="10652125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5445" y="1271270"/>
            <a:ext cx="11420475" cy="43148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85445" y="2162175"/>
            <a:ext cx="11499850" cy="3722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2900" y="1320800"/>
            <a:ext cx="11506200" cy="50768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33045" y="1320800"/>
            <a:ext cx="11801475" cy="51676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850" y="1543050"/>
            <a:ext cx="11544300" cy="37719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371215" y="4646295"/>
            <a:ext cx="3050540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3095" y="2114550"/>
            <a:ext cx="10315575" cy="26289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182620" y="3150870"/>
            <a:ext cx="3079115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4325" y="1595120"/>
            <a:ext cx="11563350" cy="36671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632585" y="3606800"/>
            <a:ext cx="10244455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509395" y="4589780"/>
            <a:ext cx="10244455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63</vt:i4>
      </vt:variant>
    </vt:vector>
  </HeadingPairs>
  <TitlesOfParts>
    <vt:vector size="7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82</cp:revision>
  <dcterms:created xsi:type="dcterms:W3CDTF">2015-09-16T06:44:00Z</dcterms:created>
  <dcterms:modified xsi:type="dcterms:W3CDTF">2026-01-21T01:10:36Z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