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1775460"/>
            <a:ext cx="64960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061335"/>
            <a:ext cx="66294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310" y="1716405"/>
            <a:ext cx="73342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55395"/>
            <a:ext cx="11563350" cy="5497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9540" y="211391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443990"/>
            <a:ext cx="11077575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410" y="5137785"/>
            <a:ext cx="11049000" cy="126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18945"/>
            <a:ext cx="11639550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8595" y="346519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47520"/>
            <a:ext cx="1098232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90345"/>
            <a:ext cx="108966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33550"/>
            <a:ext cx="114776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544320"/>
            <a:ext cx="938212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33170"/>
            <a:ext cx="1093470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9575" y="2917190"/>
            <a:ext cx="9940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255" y="3796030"/>
            <a:ext cx="101580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8920" y="4750435"/>
            <a:ext cx="9940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33220"/>
            <a:ext cx="109823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1590" y="1546860"/>
            <a:ext cx="10294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2995" y="2520315"/>
            <a:ext cx="102946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3030"/>
            <a:ext cx="116014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200150"/>
            <a:ext cx="100012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109470"/>
            <a:ext cx="102489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5730" y="1996440"/>
            <a:ext cx="99307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0935" y="2941955"/>
            <a:ext cx="100901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15" y="3877310"/>
            <a:ext cx="100901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04670"/>
            <a:ext cx="116395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242695"/>
            <a:ext cx="116300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09675"/>
            <a:ext cx="1150620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52220"/>
            <a:ext cx="114966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28725"/>
            <a:ext cx="115157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38250"/>
            <a:ext cx="1154430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40155"/>
            <a:ext cx="115538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42695"/>
            <a:ext cx="114871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63040"/>
            <a:ext cx="115252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73810"/>
            <a:ext cx="114681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0320"/>
            <a:ext cx="1151572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90370"/>
            <a:ext cx="115157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47775"/>
            <a:ext cx="1157287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95450"/>
            <a:ext cx="114871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95450"/>
            <a:ext cx="115252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204595"/>
            <a:ext cx="11020425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5470" y="1299845"/>
            <a:ext cx="1112837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5470" y="2207260"/>
            <a:ext cx="1112837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470" y="3131820"/>
            <a:ext cx="389890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5330" y="3131820"/>
            <a:ext cx="716788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470" y="4048760"/>
            <a:ext cx="1102042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715" y="4993640"/>
            <a:ext cx="716534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51420" y="4993640"/>
            <a:ext cx="409829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2118995"/>
            <a:ext cx="1109662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7370" y="2118995"/>
            <a:ext cx="11036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370" y="3013075"/>
            <a:ext cx="11036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1625" y="4005580"/>
            <a:ext cx="11036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3990"/>
            <a:ext cx="11534775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2995" y="4145280"/>
            <a:ext cx="49314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36310" y="4192270"/>
            <a:ext cx="582676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755" y="5079365"/>
            <a:ext cx="1090168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34465"/>
            <a:ext cx="1095375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7365" y="1434465"/>
            <a:ext cx="7342505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9125" y="2402840"/>
            <a:ext cx="489712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25" y="3371850"/>
            <a:ext cx="372237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005" y="4251325"/>
            <a:ext cx="290068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125" y="5205730"/>
            <a:ext cx="1106551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75575" y="1358265"/>
            <a:ext cx="37979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5145" y="2326640"/>
            <a:ext cx="59677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1480" y="3295650"/>
            <a:ext cx="7265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81985" y="4175125"/>
            <a:ext cx="87960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90370"/>
            <a:ext cx="109918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61745"/>
            <a:ext cx="115157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67790"/>
            <a:ext cx="1098232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910" y="1519555"/>
            <a:ext cx="1116330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3545" y="2436495"/>
            <a:ext cx="1116330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715" y="3366770"/>
            <a:ext cx="339534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14800" y="3366770"/>
            <a:ext cx="753491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520" y="4283710"/>
            <a:ext cx="1128649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9720" y="5219065"/>
            <a:ext cx="870648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6855" y="5010150"/>
            <a:ext cx="25228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99945"/>
            <a:ext cx="109442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700" y="2038350"/>
            <a:ext cx="112737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3700" y="2983230"/>
            <a:ext cx="112737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700" y="3890645"/>
            <a:ext cx="112737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09700"/>
            <a:ext cx="116300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80845"/>
            <a:ext cx="10972800" cy="3495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" y="3352165"/>
            <a:ext cx="112064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760" y="4354195"/>
            <a:ext cx="47244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9255" y="4354195"/>
            <a:ext cx="62357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2124075"/>
            <a:ext cx="1115377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4810" y="1943735"/>
            <a:ext cx="113493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795" y="2879090"/>
            <a:ext cx="113493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215" y="3852545"/>
            <a:ext cx="113493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02385"/>
            <a:ext cx="10991850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5765" y="496824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3285" y="496824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09545" y="585660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6915" y="579628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4930"/>
            <a:ext cx="10944225" cy="517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9905" y="212407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365" y="1367155"/>
            <a:ext cx="100774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5" y="3065145"/>
            <a:ext cx="10210800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62100"/>
            <a:ext cx="116014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8525" y="246380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86510"/>
            <a:ext cx="109728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2026-01-20T13:37:43Z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