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3" r:id="rId5"/>
    <p:sldId id="334" r:id="rId6"/>
    <p:sldId id="335" r:id="rId7"/>
    <p:sldId id="336" r:id="rId8"/>
    <p:sldId id="337" r:id="rId9"/>
    <p:sldId id="338" r:id="rId10"/>
    <p:sldId id="339" r:id="rId11"/>
    <p:sldId id="340" r:id="rId12"/>
    <p:sldId id="341" r:id="rId13"/>
    <p:sldId id="342" r:id="rId14"/>
    <p:sldId id="343" r:id="rId15"/>
    <p:sldId id="344" r:id="rId16"/>
    <p:sldId id="345" r:id="rId17"/>
    <p:sldId id="346" r:id="rId18"/>
    <p:sldId id="347" r:id="rId19"/>
    <p:sldId id="348" r:id="rId20"/>
    <p:sldId id="349" r:id="rId21"/>
    <p:sldId id="350" r:id="rId22"/>
    <p:sldId id="351" r:id="rId23"/>
    <p:sldId id="352" r:id="rId24"/>
    <p:sldId id="353" r:id="rId25"/>
    <p:sldId id="354" r:id="rId26"/>
    <p:sldId id="355" r:id="rId27"/>
    <p:sldId id="356" r:id="rId28"/>
    <p:sldId id="357" r:id="rId29"/>
    <p:sldId id="358" r:id="rId30"/>
    <p:sldId id="359" r:id="rId31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54555" y="1835785"/>
            <a:ext cx="6562725" cy="8191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88105" y="3226435"/>
            <a:ext cx="4295775" cy="742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1267460"/>
            <a:ext cx="11582400" cy="4752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66925" y="1323975"/>
            <a:ext cx="8058150" cy="4210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" y="1356995"/>
            <a:ext cx="11563350" cy="4143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750" y="2228850"/>
            <a:ext cx="11620500" cy="2400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2905" y="4832985"/>
            <a:ext cx="5372100" cy="742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720" y="1306195"/>
            <a:ext cx="11591925" cy="4962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1381125"/>
            <a:ext cx="11582400" cy="4095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770" y="1337945"/>
            <a:ext cx="11553825" cy="4181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900" y="1366520"/>
            <a:ext cx="11506200" cy="4124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770" y="1347470"/>
            <a:ext cx="11553825" cy="4162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6395" y="1430655"/>
            <a:ext cx="11458575" cy="5000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275" y="1442720"/>
            <a:ext cx="11601450" cy="3971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1475" y="1309370"/>
            <a:ext cx="11449050" cy="4238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7030" y="1349375"/>
            <a:ext cx="11458575" cy="14859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5450" y="2894330"/>
            <a:ext cx="11458575" cy="24574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7980" y="5488940"/>
            <a:ext cx="11477625" cy="581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0050" y="1390650"/>
            <a:ext cx="11391900" cy="4076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0050" y="1323975"/>
            <a:ext cx="11391900" cy="4210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750" y="1368425"/>
            <a:ext cx="11620500" cy="50006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47725" y="2898140"/>
            <a:ext cx="1105852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47725" y="3749040"/>
            <a:ext cx="496887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04230" y="3749040"/>
            <a:ext cx="592328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5580" y="4628515"/>
            <a:ext cx="496887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252085" y="4628515"/>
            <a:ext cx="657542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61390" y="5517515"/>
            <a:ext cx="950531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375" y="1804670"/>
            <a:ext cx="11525250" cy="3248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80770" y="2152650"/>
            <a:ext cx="10029825" cy="25527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79805" y="2096135"/>
            <a:ext cx="1022477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53110" y="2937510"/>
            <a:ext cx="1067752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9920" y="3816350"/>
            <a:ext cx="1022477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8650" y="1330325"/>
            <a:ext cx="10934700" cy="50577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367155" y="2936875"/>
            <a:ext cx="1031875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149985" y="3784600"/>
            <a:ext cx="1031875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69035" y="4667885"/>
            <a:ext cx="1031875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36625" y="5537200"/>
            <a:ext cx="1031875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720" y="2233295"/>
            <a:ext cx="11591925" cy="2390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1975" y="1733550"/>
            <a:ext cx="11068050" cy="33909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15010" y="1612265"/>
            <a:ext cx="1091501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61975" y="2482215"/>
            <a:ext cx="1122616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3860" y="3361055"/>
            <a:ext cx="1122616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4630" y="4200525"/>
            <a:ext cx="1122616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1145" y="1790700"/>
            <a:ext cx="11649075" cy="3276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2925" y="1409700"/>
            <a:ext cx="11106150" cy="4038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2620" y="1838325"/>
            <a:ext cx="10906125" cy="3181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2109470"/>
            <a:ext cx="10944225" cy="26384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331085" y="3046730"/>
            <a:ext cx="98107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557770" y="3046730"/>
            <a:ext cx="98107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12160" y="3869055"/>
            <a:ext cx="98107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773035" y="3897630"/>
            <a:ext cx="98107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2620" y="1411605"/>
            <a:ext cx="10906125" cy="48958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722495" y="2132330"/>
            <a:ext cx="98107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275" y="1296670"/>
            <a:ext cx="11601450" cy="628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5825" y="1925320"/>
            <a:ext cx="11010900" cy="24003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1720" y="4476750"/>
            <a:ext cx="10763250" cy="762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342640" y="1925320"/>
            <a:ext cx="98107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5470" y="1333500"/>
            <a:ext cx="11020425" cy="4191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75</cp:revision>
  <dcterms:created xsi:type="dcterms:W3CDTF">2015-09-16T06:44:00Z</dcterms:created>
  <dcterms:modified xsi:type="dcterms:W3CDTF">2026-01-20T12:15:04Z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