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  <p:sldId id="377" r:id="rId49"/>
    <p:sldId id="378" r:id="rId50"/>
    <p:sldId id="379" r:id="rId51"/>
    <p:sldId id="380" r:id="rId52"/>
    <p:sldId id="381" r:id="rId53"/>
    <p:sldId id="382" r:id="rId54"/>
    <p:sldId id="383" r:id="rId55"/>
    <p:sldId id="384" r:id="rId56"/>
    <p:sldId id="385" r:id="rId57"/>
    <p:sldId id="386" r:id="rId58"/>
    <p:sldId id="387" r:id="rId59"/>
    <p:sldId id="388" r:id="rId60"/>
    <p:sldId id="389" r:id="rId61"/>
    <p:sldId id="390" r:id="rId62"/>
    <p:sldId id="391" r:id="rId63"/>
    <p:sldId id="392" r:id="rId64"/>
    <p:sldId id="393" r:id="rId65"/>
    <p:sldId id="394" r:id="rId66"/>
    <p:sldId id="395" r:id="rId67"/>
    <p:sldId id="396" r:id="rId68"/>
    <p:sldId id="397" r:id="rId69"/>
    <p:sldId id="398" r:id="rId70"/>
    <p:sldId id="399" r:id="rId71"/>
    <p:sldId id="400" r:id="rId72"/>
    <p:sldId id="401" r:id="rId73"/>
    <p:sldId id="402" r:id="rId7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7" Type="http://schemas.openxmlformats.org/officeDocument/2006/relationships/tableStyles" Target="tableStyles.xml"/><Relationship Id="rId76" Type="http://schemas.openxmlformats.org/officeDocument/2006/relationships/viewProps" Target="viewProps.xml"/><Relationship Id="rId75" Type="http://schemas.openxmlformats.org/officeDocument/2006/relationships/presProps" Target="presProps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3038475"/>
            <a:ext cx="67913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273810"/>
            <a:ext cx="10887075" cy="5457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08060" y="1330325"/>
            <a:ext cx="245046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21435" y="2058035"/>
            <a:ext cx="245046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3390" y="2776220"/>
            <a:ext cx="245046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92435" y="2757170"/>
            <a:ext cx="127952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395" y="3437890"/>
            <a:ext cx="127952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58035" y="4165600"/>
            <a:ext cx="200596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36565" y="4156075"/>
            <a:ext cx="200596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27640" y="4855210"/>
            <a:ext cx="14014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2255" y="5564505"/>
            <a:ext cx="200596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425575"/>
            <a:ext cx="11344275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8245" y="2846705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376045"/>
            <a:ext cx="1089660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085975"/>
            <a:ext cx="1083945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2185670"/>
            <a:ext cx="11325225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6475" y="347345"/>
            <a:ext cx="7639050" cy="616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838325"/>
            <a:ext cx="10848975" cy="318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1195" y="1838325"/>
            <a:ext cx="108483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8640" y="2508885"/>
            <a:ext cx="1115060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690" y="3204845"/>
            <a:ext cx="110280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830" y="3819525"/>
            <a:ext cx="108483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640" y="4480560"/>
            <a:ext cx="108483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828800"/>
            <a:ext cx="10906125" cy="320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0440" y="1885315"/>
            <a:ext cx="105689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745" y="2527935"/>
            <a:ext cx="1079500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255" y="3204845"/>
            <a:ext cx="1101915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500" y="3828415"/>
            <a:ext cx="1079500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855" y="4518660"/>
            <a:ext cx="1079500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518920"/>
            <a:ext cx="1117282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272540"/>
            <a:ext cx="11277600" cy="3095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03420"/>
            <a:ext cx="1124902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795145"/>
            <a:ext cx="11391900" cy="3267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439545"/>
            <a:ext cx="1120140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520825"/>
            <a:ext cx="1125855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1378585"/>
            <a:ext cx="11153775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504950"/>
            <a:ext cx="1136332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458595"/>
            <a:ext cx="1121092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857375"/>
            <a:ext cx="1127760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833245"/>
            <a:ext cx="11229975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514475"/>
            <a:ext cx="1085850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06055" y="2677160"/>
            <a:ext cx="360172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210425" y="3329305"/>
            <a:ext cx="407479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4385" y="3981450"/>
            <a:ext cx="42062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78980" y="4652645"/>
            <a:ext cx="42062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3565" y="1281430"/>
            <a:ext cx="10906125" cy="55867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70825" y="1477010"/>
            <a:ext cx="34715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62165" y="2129155"/>
            <a:ext cx="418020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82460" y="2781300"/>
            <a:ext cx="435991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11035" y="3385820"/>
            <a:ext cx="418020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27340" y="4227195"/>
            <a:ext cx="34715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8975" y="4879340"/>
            <a:ext cx="435991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8975" y="5531485"/>
            <a:ext cx="435991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67550" y="6136005"/>
            <a:ext cx="418020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2195195"/>
            <a:ext cx="1139190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014220"/>
            <a:ext cx="11277600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76375"/>
            <a:ext cx="10896600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4855" y="1580515"/>
            <a:ext cx="108000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5960" y="2213610"/>
            <a:ext cx="108000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960" y="2874645"/>
            <a:ext cx="108000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4220" y="3522345"/>
            <a:ext cx="108000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855" y="4170045"/>
            <a:ext cx="108000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0695" y="4831715"/>
            <a:ext cx="108000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425575"/>
            <a:ext cx="11325225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9490" y="2752725"/>
            <a:ext cx="1123950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8835" y="3395345"/>
            <a:ext cx="1123950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819275"/>
            <a:ext cx="10953750" cy="3219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4380" y="1845945"/>
            <a:ext cx="108902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4380" y="2507615"/>
            <a:ext cx="108902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380" y="3197225"/>
            <a:ext cx="108902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380" y="3830955"/>
            <a:ext cx="108902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485" y="4514215"/>
            <a:ext cx="108902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93190"/>
            <a:ext cx="11287125" cy="5153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4740" y="3366770"/>
            <a:ext cx="107105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8700" y="4047490"/>
            <a:ext cx="107105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5035" y="4671060"/>
            <a:ext cx="107105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700" y="5342255"/>
            <a:ext cx="107105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8700" y="5994400"/>
            <a:ext cx="107105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514475"/>
            <a:ext cx="1129665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755" y="1377315"/>
            <a:ext cx="11287125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276985"/>
            <a:ext cx="1121092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985" y="1405255"/>
            <a:ext cx="1122997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360" y="3465830"/>
            <a:ext cx="11325225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543050"/>
            <a:ext cx="1125855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515110"/>
            <a:ext cx="1126807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277620"/>
            <a:ext cx="1137285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504950"/>
            <a:ext cx="1134427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770" y="1472565"/>
            <a:ext cx="111823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452245"/>
            <a:ext cx="1119187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2152650"/>
            <a:ext cx="1122045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504950"/>
            <a:ext cx="1122045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899920"/>
            <a:ext cx="11334750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9375" y="2658110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128520"/>
            <a:ext cx="1082040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386840"/>
            <a:ext cx="11277600" cy="451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2205" y="2695575"/>
            <a:ext cx="1060323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0600" y="3357245"/>
            <a:ext cx="108210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1570" y="4009390"/>
            <a:ext cx="1060323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600" y="4699635"/>
            <a:ext cx="1082040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1570" y="5372735"/>
            <a:ext cx="1060323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53515"/>
            <a:ext cx="11353800" cy="452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79195" y="2781300"/>
            <a:ext cx="105219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1730" y="3415030"/>
            <a:ext cx="105219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710" y="4133215"/>
            <a:ext cx="229870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1850" y="4123690"/>
            <a:ext cx="84899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1730" y="4784725"/>
            <a:ext cx="1063117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8360" y="5417820"/>
            <a:ext cx="1063117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434465"/>
            <a:ext cx="1137285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395095"/>
            <a:ext cx="11220450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" y="1285875"/>
            <a:ext cx="112204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" y="2814955"/>
            <a:ext cx="1128712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528445"/>
            <a:ext cx="11239500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439545"/>
            <a:ext cx="1128712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40180"/>
            <a:ext cx="11353800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96425" y="3204845"/>
            <a:ext cx="19875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99780" y="3895090"/>
            <a:ext cx="19875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12580" y="4878070"/>
            <a:ext cx="22142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61450" y="5747385"/>
            <a:ext cx="22142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885950"/>
            <a:ext cx="10744200" cy="3086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61450" y="2866390"/>
            <a:ext cx="204343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152650"/>
            <a:ext cx="11363325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0980" y="3480435"/>
            <a:ext cx="102285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64515" y="4160520"/>
            <a:ext cx="102285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166620"/>
            <a:ext cx="1137285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4873625"/>
            <a:ext cx="10668000" cy="1238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4400" y="3489325"/>
            <a:ext cx="1086866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695" y="4181475"/>
            <a:ext cx="1086866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785" y="4873625"/>
            <a:ext cx="1086866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4400" y="5582920"/>
            <a:ext cx="1086866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412240"/>
            <a:ext cx="11268075" cy="5181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5260" y="3385820"/>
            <a:ext cx="242189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59225" y="3376295"/>
            <a:ext cx="777049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485" y="4056380"/>
            <a:ext cx="1070038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1575" y="4718050"/>
            <a:ext cx="1070038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405" y="5408295"/>
            <a:ext cx="1070038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6305" y="6088380"/>
            <a:ext cx="1070038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28420"/>
            <a:ext cx="11315700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8150" y="1920875"/>
            <a:ext cx="11400155" cy="445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410970"/>
            <a:ext cx="11306175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0355" y="1410970"/>
            <a:ext cx="11655425" cy="4752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2057400"/>
            <a:ext cx="11182350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01025" y="2119630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42110" y="4179570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7370" y="4236720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424940"/>
            <a:ext cx="1114425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09395"/>
            <a:ext cx="11277600" cy="451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35710" y="3457575"/>
            <a:ext cx="1049845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2795" y="4166235"/>
            <a:ext cx="1096137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2795" y="4808855"/>
            <a:ext cx="1096137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795" y="5489575"/>
            <a:ext cx="1096137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428750"/>
            <a:ext cx="10696575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975610"/>
            <a:ext cx="11277600" cy="3171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1195" y="1428750"/>
            <a:ext cx="112585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050" y="2118995"/>
            <a:ext cx="112585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232535"/>
            <a:ext cx="10639425" cy="54597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54035" y="1232535"/>
            <a:ext cx="108902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476375"/>
            <a:ext cx="10610850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0980" y="4170045"/>
            <a:ext cx="1006856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4940" y="4869815"/>
            <a:ext cx="186436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2980" y="4869815"/>
            <a:ext cx="797052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1466850"/>
            <a:ext cx="10086975" cy="3924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41730" y="1493520"/>
            <a:ext cx="99974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41730" y="2192655"/>
            <a:ext cx="99974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41730" y="2844800"/>
            <a:ext cx="99974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41730" y="3525520"/>
            <a:ext cx="99974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41730" y="4168140"/>
            <a:ext cx="99974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41730" y="4839335"/>
            <a:ext cx="99974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" y="1437005"/>
            <a:ext cx="1123950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783080"/>
            <a:ext cx="1076325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20" y="3756025"/>
            <a:ext cx="10763250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809750"/>
            <a:ext cx="1074420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" y="1480820"/>
            <a:ext cx="11344275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6395" y="1480820"/>
            <a:ext cx="154368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11115" y="2157095"/>
            <a:ext cx="1911985" cy="627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265" y="2714625"/>
            <a:ext cx="11552555" cy="3651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226185"/>
            <a:ext cx="11296650" cy="555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81760"/>
            <a:ext cx="11258550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7670" y="1496060"/>
            <a:ext cx="11258550" cy="4663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339850"/>
            <a:ext cx="11229975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3840" y="1339850"/>
            <a:ext cx="11532870" cy="4739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297940"/>
            <a:ext cx="11344275" cy="5191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3545" y="1297940"/>
            <a:ext cx="11400790" cy="5069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028825"/>
            <a:ext cx="11277600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3790" y="4336415"/>
            <a:ext cx="1054036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377950"/>
            <a:ext cx="11306175" cy="4819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26970" y="5663565"/>
            <a:ext cx="235521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2026-01-20T07:36:12Z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