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  <p:sldId id="452" r:id="rId31"/>
    <p:sldId id="453" r:id="rId32"/>
    <p:sldId id="454" r:id="rId33"/>
    <p:sldId id="455" r:id="rId34"/>
    <p:sldId id="456" r:id="rId35"/>
    <p:sldId id="457" r:id="rId36"/>
    <p:sldId id="458" r:id="rId37"/>
    <p:sldId id="459" r:id="rId38"/>
    <p:sldId id="460" r:id="rId39"/>
    <p:sldId id="461" r:id="rId40"/>
    <p:sldId id="462" r:id="rId41"/>
    <p:sldId id="463" r:id="rId42"/>
    <p:sldId id="464" r:id="rId43"/>
    <p:sldId id="465" r:id="rId44"/>
    <p:sldId id="466" r:id="rId45"/>
    <p:sldId id="467" r:id="rId46"/>
    <p:sldId id="468" r:id="rId47"/>
    <p:sldId id="469" r:id="rId48"/>
    <p:sldId id="470" r:id="rId49"/>
    <p:sldId id="471" r:id="rId50"/>
    <p:sldId id="472" r:id="rId51"/>
    <p:sldId id="473" r:id="rId52"/>
    <p:sldId id="474" r:id="rId53"/>
    <p:sldId id="475" r:id="rId54"/>
    <p:sldId id="476" r:id="rId5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96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8" Type="http://schemas.openxmlformats.org/officeDocument/2006/relationships/tableStyles" Target="tableStyles.xml"/><Relationship Id="rId57" Type="http://schemas.openxmlformats.org/officeDocument/2006/relationships/viewProps" Target="viewProps.xml"/><Relationship Id="rId56" Type="http://schemas.openxmlformats.org/officeDocument/2006/relationships/presProps" Target="presProps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4205" y="1719580"/>
            <a:ext cx="52387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3143250"/>
            <a:ext cx="58293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2214245"/>
            <a:ext cx="11430000" cy="2428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916170"/>
            <a:ext cx="96107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52220"/>
            <a:ext cx="11496675" cy="435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81125"/>
            <a:ext cx="114490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747520"/>
            <a:ext cx="11430000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53515"/>
            <a:ext cx="11477625" cy="438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21435"/>
            <a:ext cx="115633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025" y="6122035"/>
            <a:ext cx="67246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44320"/>
            <a:ext cx="1152525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30960"/>
            <a:ext cx="11515725" cy="520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95450"/>
            <a:ext cx="115633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62175"/>
            <a:ext cx="114966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99845"/>
            <a:ext cx="1153477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61745"/>
            <a:ext cx="1149667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290320"/>
            <a:ext cx="11487150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66875"/>
            <a:ext cx="115633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145" y="263461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2145" y="356997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145" y="445833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38045"/>
            <a:ext cx="1094422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3570" y="220472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70" y="314007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70" y="402844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43660"/>
            <a:ext cx="115824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3905" y="325818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3905" y="419354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905" y="508190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86205"/>
            <a:ext cx="10972800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59105" y="140589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9105" y="234124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105" y="322961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105" y="418465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590" y="510095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704975"/>
            <a:ext cx="1148715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780" y="5355590"/>
            <a:ext cx="70294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34135"/>
            <a:ext cx="1101090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8185" y="140589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8185" y="234124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185" y="322961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550" y="4184015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155" y="5157470"/>
            <a:ext cx="11123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68120"/>
            <a:ext cx="11525250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40790"/>
            <a:ext cx="11515725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95450"/>
            <a:ext cx="1148715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3990"/>
            <a:ext cx="115157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666875"/>
            <a:ext cx="114395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76070"/>
            <a:ext cx="115062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67790"/>
            <a:ext cx="115157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5993130"/>
            <a:ext cx="115919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4135"/>
            <a:ext cx="115538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42745"/>
            <a:ext cx="115347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00200"/>
            <a:ext cx="116395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86840"/>
            <a:ext cx="114871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15415"/>
            <a:ext cx="1155382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67790"/>
            <a:ext cx="114871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73810"/>
            <a:ext cx="11534775" cy="531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90675"/>
            <a:ext cx="11515725" cy="3676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04645"/>
            <a:ext cx="115443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66875"/>
            <a:ext cx="11477625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04645"/>
            <a:ext cx="1150620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66925"/>
            <a:ext cx="11639550" cy="272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62710"/>
            <a:ext cx="11487150" cy="456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6860" y="2339975"/>
            <a:ext cx="60325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33220"/>
            <a:ext cx="109823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535" y="1288415"/>
            <a:ext cx="10963275" cy="542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4770"/>
            <a:ext cx="1154430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344678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675" y="44583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715" y="5412740"/>
            <a:ext cx="69856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0350" y="5266055"/>
            <a:ext cx="3987165" cy="702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057400"/>
            <a:ext cx="11115675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2057400"/>
            <a:ext cx="1104201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3108325"/>
            <a:ext cx="91630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09395" y="3112770"/>
            <a:ext cx="1021588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05" y="4077335"/>
            <a:ext cx="1021588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33550"/>
            <a:ext cx="1152525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53515"/>
            <a:ext cx="11487150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42745"/>
            <a:ext cx="1095375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67790"/>
            <a:ext cx="1100137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995" y="1368425"/>
            <a:ext cx="1114107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430" y="2332355"/>
            <a:ext cx="1114107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430" y="3333750"/>
            <a:ext cx="1114107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9430" y="4260215"/>
            <a:ext cx="1114107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430" y="5233670"/>
            <a:ext cx="11141075" cy="67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614170"/>
            <a:ext cx="111061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2925" y="1614805"/>
            <a:ext cx="11019155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925" y="2603500"/>
            <a:ext cx="11019155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2925" y="3580765"/>
            <a:ext cx="11019155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4563745"/>
            <a:ext cx="11019155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81225"/>
            <a:ext cx="11553825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83335"/>
            <a:ext cx="115252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57095"/>
            <a:ext cx="115919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99895"/>
            <a:ext cx="11572875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2026-01-21T01:50:50Z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