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413" r:id="rId45"/>
    <p:sldId id="414" r:id="rId46"/>
    <p:sldId id="415" r:id="rId47"/>
    <p:sldId id="416" r:id="rId48"/>
    <p:sldId id="417" r:id="rId49"/>
    <p:sldId id="418" r:id="rId50"/>
    <p:sldId id="419" r:id="rId51"/>
    <p:sldId id="420" r:id="rId52"/>
    <p:sldId id="421" r:id="rId53"/>
    <p:sldId id="423" r:id="rId54"/>
    <p:sldId id="424" r:id="rId55"/>
    <p:sldId id="425" r:id="rId56"/>
    <p:sldId id="426" r:id="rId57"/>
    <p:sldId id="427" r:id="rId5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1826260"/>
            <a:ext cx="69342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695" y="3268345"/>
            <a:ext cx="43719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" y="1543685"/>
            <a:ext cx="111061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500" y="1400175"/>
            <a:ext cx="11506200" cy="51574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6870" y="3098800"/>
            <a:ext cx="111442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341120"/>
            <a:ext cx="10868025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402715"/>
            <a:ext cx="1164907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162050"/>
            <a:ext cx="1105852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05250" y="2068195"/>
            <a:ext cx="30137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9385" y="3032125"/>
            <a:ext cx="162433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5845" y="3098800"/>
            <a:ext cx="10579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9385" y="4053205"/>
            <a:ext cx="203073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233170"/>
            <a:ext cx="10610850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5345" y="1233170"/>
            <a:ext cx="7366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133600"/>
            <a:ext cx="1163002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09725"/>
            <a:ext cx="110109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28750"/>
            <a:ext cx="1097280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04645"/>
            <a:ext cx="1097280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5525135"/>
            <a:ext cx="10163175" cy="84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9225" y="4519930"/>
            <a:ext cx="101638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3480" y="5618480"/>
            <a:ext cx="101638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54150"/>
            <a:ext cx="1156335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35100"/>
            <a:ext cx="1093470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3610" y="1509395"/>
            <a:ext cx="1013460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610" y="1509395"/>
            <a:ext cx="101352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0580" y="2510790"/>
            <a:ext cx="101352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975" y="3517265"/>
            <a:ext cx="101352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975" y="4523740"/>
            <a:ext cx="101352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3610" y="5534660"/>
            <a:ext cx="101352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325245"/>
            <a:ext cx="1025842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860" y="1235710"/>
            <a:ext cx="106940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395" y="2275205"/>
            <a:ext cx="106940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395" y="3296285"/>
            <a:ext cx="106940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395" y="4326890"/>
            <a:ext cx="106940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3395" y="5356860"/>
            <a:ext cx="106940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83665"/>
            <a:ext cx="1155382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1537335"/>
            <a:ext cx="1144905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99565"/>
            <a:ext cx="1155382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66545"/>
            <a:ext cx="1147762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433195"/>
            <a:ext cx="1149667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" y="1518285"/>
            <a:ext cx="1150620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952625"/>
            <a:ext cx="1152525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505" y="1343660"/>
            <a:ext cx="11477625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769745"/>
            <a:ext cx="113538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70660"/>
            <a:ext cx="1130617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532255"/>
            <a:ext cx="1143952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42795"/>
            <a:ext cx="1158240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18920"/>
            <a:ext cx="115157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331595"/>
            <a:ext cx="115347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257935"/>
            <a:ext cx="1128712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6146165"/>
            <a:ext cx="77628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20800"/>
            <a:ext cx="115633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21130"/>
            <a:ext cx="115062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43050"/>
            <a:ext cx="116109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81125"/>
            <a:ext cx="108013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47800"/>
            <a:ext cx="1144905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40815"/>
            <a:ext cx="114681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546225"/>
            <a:ext cx="1144905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514600"/>
            <a:ext cx="1148715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76070"/>
            <a:ext cx="11620500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0" y="5281295"/>
            <a:ext cx="24765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56665"/>
            <a:ext cx="11601450" cy="541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90940" y="4695190"/>
            <a:ext cx="30137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3980" y="5762625"/>
            <a:ext cx="32969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40" y="1252220"/>
            <a:ext cx="11068050" cy="5420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9155" y="3098165"/>
            <a:ext cx="30137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86650" y="4005580"/>
            <a:ext cx="30137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9110" y="4912360"/>
            <a:ext cx="169037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9615" y="5781675"/>
            <a:ext cx="169037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2720"/>
            <a:ext cx="115347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957070"/>
            <a:ext cx="1100137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285" y="1957070"/>
            <a:ext cx="110940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1155" y="3015615"/>
            <a:ext cx="1124585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670" y="4112260"/>
            <a:ext cx="110940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1343660"/>
            <a:ext cx="109061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275" y="4392295"/>
            <a:ext cx="10963275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275" y="1343660"/>
            <a:ext cx="115951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39700" y="2364105"/>
            <a:ext cx="115951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82550" y="3441700"/>
            <a:ext cx="115951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690" y="4292600"/>
            <a:ext cx="115951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139700" y="5294630"/>
            <a:ext cx="115951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615" y="1463040"/>
            <a:ext cx="108680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99540"/>
            <a:ext cx="11677650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080" y="3322320"/>
            <a:ext cx="109131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9295" y="4352925"/>
            <a:ext cx="872998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0730" y="4352925"/>
            <a:ext cx="214439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585" y="5326380"/>
            <a:ext cx="1106424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76045"/>
            <a:ext cx="10982325" cy="5222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860" y="1245870"/>
            <a:ext cx="1117854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410" y="2153285"/>
            <a:ext cx="1154620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410" y="3089275"/>
            <a:ext cx="1154620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10" y="4053205"/>
            <a:ext cx="1154620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410" y="4913630"/>
            <a:ext cx="1154620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410" y="5877560"/>
            <a:ext cx="1154620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466215"/>
            <a:ext cx="1159192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955" y="1575435"/>
            <a:ext cx="1098232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50975"/>
            <a:ext cx="11039475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1810" y="1349375"/>
            <a:ext cx="1110424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7670" y="2398395"/>
            <a:ext cx="1110424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670" y="3466465"/>
            <a:ext cx="1110424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670" y="4430395"/>
            <a:ext cx="1110424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670" y="5451475"/>
            <a:ext cx="1110424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899920"/>
            <a:ext cx="111061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2925" y="2068195"/>
            <a:ext cx="1119822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205" y="3022600"/>
            <a:ext cx="1119822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850" y="4043680"/>
            <a:ext cx="1119822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014220"/>
            <a:ext cx="1092517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435" y="2014220"/>
            <a:ext cx="110940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275" y="3006725"/>
            <a:ext cx="110940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185" y="4027170"/>
            <a:ext cx="110940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565" y="1282065"/>
            <a:ext cx="10906125" cy="532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435" y="2136775"/>
            <a:ext cx="882650" cy="844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1985" y="2202815"/>
            <a:ext cx="882650" cy="844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1175" y="3176270"/>
            <a:ext cx="1534795" cy="844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3295" y="3006725"/>
            <a:ext cx="1289050" cy="844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638300"/>
            <a:ext cx="100774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93695" y="3447415"/>
            <a:ext cx="30137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71510" y="3475990"/>
            <a:ext cx="30137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125" y="4478020"/>
            <a:ext cx="642556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95120"/>
            <a:ext cx="11572875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8225" y="4515485"/>
            <a:ext cx="78359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59840"/>
            <a:ext cx="109728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2026-01-20T13:55:56Z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