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92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68" r:id="rId41"/>
    <p:sldId id="369" r:id="rId42"/>
    <p:sldId id="370" r:id="rId43"/>
    <p:sldId id="410" r:id="rId44"/>
    <p:sldId id="371" r:id="rId45"/>
    <p:sldId id="372" r:id="rId4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3290" y="1614170"/>
            <a:ext cx="657225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3810" y="3158490"/>
            <a:ext cx="44291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614170"/>
            <a:ext cx="10934700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47875" y="2387600"/>
            <a:ext cx="28905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84545" y="2387600"/>
            <a:ext cx="28905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68805" y="4344670"/>
            <a:ext cx="28905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13120" y="4344670"/>
            <a:ext cx="28905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09370"/>
            <a:ext cx="11610975" cy="4238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97990" y="4854575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283335"/>
            <a:ext cx="10963275" cy="543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752600"/>
            <a:ext cx="1106805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369060"/>
            <a:ext cx="11477625" cy="5267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4400" y="3047365"/>
            <a:ext cx="109893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4400" y="3937635"/>
            <a:ext cx="109893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5185" y="4873625"/>
            <a:ext cx="109893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5185" y="5796915"/>
            <a:ext cx="109893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000250"/>
            <a:ext cx="1150620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8540" y="1525905"/>
            <a:ext cx="10010775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147570"/>
            <a:ext cx="10925175" cy="2562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18055" y="2028190"/>
            <a:ext cx="129349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25135" y="2028190"/>
            <a:ext cx="58108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09470" y="2980690"/>
            <a:ext cx="14014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287780"/>
            <a:ext cx="11591925" cy="528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1705" y="3853180"/>
            <a:ext cx="68776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1525" y="4789170"/>
            <a:ext cx="68776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7565" y="5706745"/>
            <a:ext cx="68776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30960"/>
            <a:ext cx="11582400" cy="5200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47875" y="2075815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342390"/>
            <a:ext cx="10972800" cy="4343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31375" y="281305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320800"/>
            <a:ext cx="10982325" cy="493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113280"/>
            <a:ext cx="11563350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74800" y="3739515"/>
            <a:ext cx="103028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609725"/>
            <a:ext cx="10734675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3700" y="1461770"/>
            <a:ext cx="109518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1800" y="2463165"/>
            <a:ext cx="109518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1175" y="3408680"/>
            <a:ext cx="109518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1175" y="4363085"/>
            <a:ext cx="109518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23975"/>
            <a:ext cx="11572875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528445"/>
            <a:ext cx="11658600" cy="380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2745" y="1325880"/>
            <a:ext cx="8905875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449070"/>
            <a:ext cx="11649075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382395"/>
            <a:ext cx="11620500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65565" y="333375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614170"/>
            <a:ext cx="10734675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633220"/>
            <a:ext cx="10810875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2200275"/>
            <a:ext cx="11134725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325880"/>
            <a:ext cx="11430000" cy="5210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48245" y="132588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247775"/>
            <a:ext cx="11553825" cy="450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43355" y="3947160"/>
            <a:ext cx="104298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16660" y="4930140"/>
            <a:ext cx="1065657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633220"/>
            <a:ext cx="10753725" cy="3590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8820" y="1499870"/>
            <a:ext cx="1085786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7385" y="2426335"/>
            <a:ext cx="1085786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4355" y="3399790"/>
            <a:ext cx="1085786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830" y="4316730"/>
            <a:ext cx="1085786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49375"/>
            <a:ext cx="11544300" cy="5019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805" y="1953260"/>
            <a:ext cx="11849735" cy="4533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020" y="1310005"/>
            <a:ext cx="1151572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85" y="3957955"/>
            <a:ext cx="11077575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7020" y="1310005"/>
            <a:ext cx="11584940" cy="2648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211580"/>
            <a:ext cx="11582400" cy="543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53515"/>
            <a:ext cx="11563350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595" y="5977890"/>
            <a:ext cx="113061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358265"/>
            <a:ext cx="11649075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950" y="230251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065" y="1530350"/>
            <a:ext cx="10753725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529715"/>
            <a:ext cx="10715625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590675"/>
            <a:ext cx="11591925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69405" y="2312035"/>
            <a:ext cx="467614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31560" y="3304540"/>
            <a:ext cx="11982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3620" y="4231005"/>
            <a:ext cx="11982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49705"/>
            <a:ext cx="11534775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1406525"/>
            <a:ext cx="10772775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6955" y="1463040"/>
            <a:ext cx="1044575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0260" y="2418080"/>
            <a:ext cx="1076706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5645" y="3406140"/>
            <a:ext cx="1076706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0260" y="4323080"/>
            <a:ext cx="1076706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0260" y="5306060"/>
            <a:ext cx="66852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47000" y="5306060"/>
            <a:ext cx="383032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767205"/>
            <a:ext cx="10753725" cy="3609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8820" y="1631315"/>
            <a:ext cx="108375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0225" y="2604770"/>
            <a:ext cx="108375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5000" y="3521710"/>
            <a:ext cx="108375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225" y="4523740"/>
            <a:ext cx="108375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767205"/>
            <a:ext cx="10753725" cy="3609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8820" y="1641475"/>
            <a:ext cx="1075372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9455" y="2576830"/>
            <a:ext cx="1075372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455" y="3550285"/>
            <a:ext cx="1075372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8820" y="4514850"/>
            <a:ext cx="1075372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249680"/>
            <a:ext cx="11620500" cy="424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5423535"/>
            <a:ext cx="11582400" cy="137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750" y="2000250"/>
            <a:ext cx="11755120" cy="4795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619250"/>
            <a:ext cx="10668000" cy="361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08750" y="1404620"/>
            <a:ext cx="25215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48960" y="2387600"/>
            <a:ext cx="25215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65900" y="3313430"/>
            <a:ext cx="310705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72150" y="4305935"/>
            <a:ext cx="25215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2057400"/>
            <a:ext cx="11077575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18125" y="1915160"/>
            <a:ext cx="612203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36310" y="2898140"/>
            <a:ext cx="272034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81040" y="3823970"/>
            <a:ext cx="30511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58265"/>
            <a:ext cx="11582400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52245" y="217043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355" y="1292225"/>
            <a:ext cx="11049000" cy="2581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645" y="3975100"/>
            <a:ext cx="11087100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58595"/>
            <a:ext cx="11582400" cy="4514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24455" y="3248660"/>
            <a:ext cx="26066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68390" y="3239135"/>
            <a:ext cx="310705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2026-01-20T12:43:31Z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