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73" r:id="rId5"/>
    <p:sldId id="374" r:id="rId6"/>
    <p:sldId id="375" r:id="rId7"/>
    <p:sldId id="425" r:id="rId8"/>
    <p:sldId id="377" r:id="rId9"/>
    <p:sldId id="378" r:id="rId10"/>
    <p:sldId id="379" r:id="rId11"/>
    <p:sldId id="380" r:id="rId12"/>
    <p:sldId id="381" r:id="rId13"/>
    <p:sldId id="382" r:id="rId14"/>
    <p:sldId id="383" r:id="rId15"/>
    <p:sldId id="426" r:id="rId16"/>
    <p:sldId id="385" r:id="rId17"/>
    <p:sldId id="386" r:id="rId18"/>
    <p:sldId id="387" r:id="rId19"/>
    <p:sldId id="388" r:id="rId20"/>
    <p:sldId id="389" r:id="rId21"/>
    <p:sldId id="390" r:id="rId22"/>
    <p:sldId id="391" r:id="rId23"/>
    <p:sldId id="392" r:id="rId24"/>
    <p:sldId id="393" r:id="rId25"/>
    <p:sldId id="394" r:id="rId26"/>
    <p:sldId id="395" r:id="rId27"/>
    <p:sldId id="396" r:id="rId28"/>
    <p:sldId id="397" r:id="rId29"/>
    <p:sldId id="398" r:id="rId30"/>
    <p:sldId id="399" r:id="rId31"/>
    <p:sldId id="400" r:id="rId32"/>
    <p:sldId id="401" r:id="rId33"/>
    <p:sldId id="402" r:id="rId34"/>
    <p:sldId id="403" r:id="rId35"/>
    <p:sldId id="404" r:id="rId36"/>
    <p:sldId id="405" r:id="rId37"/>
    <p:sldId id="406" r:id="rId38"/>
    <p:sldId id="407" r:id="rId39"/>
    <p:sldId id="408" r:id="rId4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4205" y="1719580"/>
            <a:ext cx="5238750" cy="78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2370" y="3245485"/>
            <a:ext cx="43910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362075"/>
            <a:ext cx="11582400" cy="4133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3860" y="1895475"/>
            <a:ext cx="11605260" cy="3959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499870"/>
            <a:ext cx="11582400" cy="3857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5285" y="1499870"/>
            <a:ext cx="11512550" cy="4166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464310"/>
            <a:ext cx="11572875" cy="3219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245" y="4791075"/>
            <a:ext cx="11449050" cy="1419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9245" y="1464310"/>
            <a:ext cx="11572240" cy="4746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156970"/>
            <a:ext cx="11572875" cy="454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709420"/>
            <a:ext cx="11620500" cy="343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556385"/>
            <a:ext cx="11610975" cy="435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310005"/>
            <a:ext cx="11563350" cy="4381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16880" y="2264410"/>
            <a:ext cx="784225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2147570"/>
            <a:ext cx="11277600" cy="256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2162175"/>
            <a:ext cx="11020425" cy="253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2095500"/>
            <a:ext cx="10991850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259205"/>
            <a:ext cx="11458575" cy="5343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685925"/>
            <a:ext cx="11601450" cy="3486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25550" y="3319145"/>
            <a:ext cx="1056449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3435" y="4292600"/>
            <a:ext cx="1056449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661795"/>
            <a:ext cx="11639550" cy="3533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25550" y="3319145"/>
            <a:ext cx="1068959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3435" y="4292600"/>
            <a:ext cx="1110297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2157095"/>
            <a:ext cx="10991850" cy="2543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95630" y="1911350"/>
            <a:ext cx="1159510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3515" y="2884805"/>
            <a:ext cx="1159510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8450" y="3820795"/>
            <a:ext cx="1159510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362710"/>
            <a:ext cx="11534775" cy="4562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11885" y="3032760"/>
            <a:ext cx="107626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9770" y="4006215"/>
            <a:ext cx="1127188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9770" y="4913630"/>
            <a:ext cx="1127188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405255"/>
            <a:ext cx="10953750" cy="4495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9125" y="1226185"/>
            <a:ext cx="1114996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7010" y="2199640"/>
            <a:ext cx="115620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95" y="3104515"/>
            <a:ext cx="115620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3350" y="4053205"/>
            <a:ext cx="115620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95" y="4960620"/>
            <a:ext cx="115620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356995"/>
            <a:ext cx="11563350" cy="4143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4325" y="1962150"/>
            <a:ext cx="11737340" cy="416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819275"/>
            <a:ext cx="11639550" cy="3219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6225" y="1687830"/>
            <a:ext cx="11699240" cy="3742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015" y="1477645"/>
            <a:ext cx="11553825" cy="447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278890"/>
            <a:ext cx="11420475" cy="544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290320"/>
            <a:ext cx="11525250" cy="4276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57700" y="2113280"/>
            <a:ext cx="622300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345565"/>
            <a:ext cx="11439525" cy="531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276350"/>
            <a:ext cx="10953750" cy="430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2095500"/>
            <a:ext cx="10963275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671320"/>
            <a:ext cx="11658600" cy="3514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02995" y="3493770"/>
            <a:ext cx="10822305" cy="631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8950" y="4429760"/>
            <a:ext cx="10822305" cy="631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381760"/>
            <a:ext cx="11487150" cy="452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430020"/>
            <a:ext cx="11029950" cy="4572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1025" y="1499235"/>
            <a:ext cx="1163320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1025" y="2406650"/>
            <a:ext cx="1163320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2565" y="3314065"/>
            <a:ext cx="1163320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2565" y="4250055"/>
            <a:ext cx="1163320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2565" y="5213985"/>
            <a:ext cx="1163320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685925"/>
            <a:ext cx="11506200" cy="3486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6480" y="3420745"/>
            <a:ext cx="10803255" cy="680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85825" y="4403725"/>
            <a:ext cx="11161395" cy="680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2143125"/>
            <a:ext cx="10972800" cy="2571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1505" y="2142490"/>
            <a:ext cx="10970895" cy="546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9600" y="3058795"/>
            <a:ext cx="10970895" cy="546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4985" y="4013200"/>
            <a:ext cx="10970895" cy="546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381125"/>
            <a:ext cx="11572875" cy="4095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9245" y="1924050"/>
            <a:ext cx="11572240" cy="428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809750"/>
            <a:ext cx="11610975" cy="3238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0195" y="1622425"/>
            <a:ext cx="11611610" cy="3665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600200"/>
            <a:ext cx="11439525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278890"/>
            <a:ext cx="11496675" cy="5448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92835" y="1976755"/>
            <a:ext cx="96329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714500"/>
            <a:ext cx="11591925" cy="3429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25550" y="3319145"/>
            <a:ext cx="1056449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3435" y="4292600"/>
            <a:ext cx="1056449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718945"/>
            <a:ext cx="11582400" cy="3419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25550" y="3319145"/>
            <a:ext cx="1056449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3435" y="4292600"/>
            <a:ext cx="1056449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2128520"/>
            <a:ext cx="11458575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685925"/>
            <a:ext cx="10925175" cy="3486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93775" y="1409700"/>
            <a:ext cx="110280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1660" y="2383155"/>
            <a:ext cx="110280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1660" y="3300095"/>
            <a:ext cx="1099883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9545" y="4273550"/>
            <a:ext cx="10998835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2026-01-21T02:06:11Z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