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33" r:id="rId5"/>
    <p:sldId id="334" r:id="rId6"/>
    <p:sldId id="335" r:id="rId7"/>
    <p:sldId id="336" r:id="rId8"/>
    <p:sldId id="337" r:id="rId9"/>
    <p:sldId id="338" r:id="rId10"/>
    <p:sldId id="416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  <p:sldId id="353" r:id="rId25"/>
    <p:sldId id="354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2" r:id="rId34"/>
    <p:sldId id="363" r:id="rId35"/>
    <p:sldId id="364" r:id="rId36"/>
    <p:sldId id="365" r:id="rId37"/>
    <p:sldId id="366" r:id="rId38"/>
    <p:sldId id="367" r:id="rId39"/>
    <p:sldId id="368" r:id="rId40"/>
    <p:sldId id="369" r:id="rId41"/>
    <p:sldId id="370" r:id="rId42"/>
    <p:sldId id="371" r:id="rId43"/>
    <p:sldId id="372" r:id="rId44"/>
    <p:sldId id="373" r:id="rId45"/>
    <p:sldId id="374" r:id="rId46"/>
    <p:sldId id="375" r:id="rId47"/>
    <p:sldId id="376" r:id="rId48"/>
    <p:sldId id="377" r:id="rId49"/>
    <p:sldId id="378" r:id="rId50"/>
    <p:sldId id="379" r:id="rId51"/>
    <p:sldId id="380" r:id="rId52"/>
    <p:sldId id="381" r:id="rId53"/>
    <p:sldId id="382" r:id="rId54"/>
    <p:sldId id="383" r:id="rId55"/>
    <p:sldId id="384" r:id="rId56"/>
    <p:sldId id="385" r:id="rId57"/>
    <p:sldId id="386" r:id="rId58"/>
    <p:sldId id="387" r:id="rId59"/>
    <p:sldId id="388" r:id="rId60"/>
    <p:sldId id="389" r:id="rId61"/>
    <p:sldId id="390" r:id="rId62"/>
    <p:sldId id="391" r:id="rId63"/>
    <p:sldId id="392" r:id="rId64"/>
    <p:sldId id="393" r:id="rId65"/>
    <p:sldId id="394" r:id="rId66"/>
    <p:sldId id="395" r:id="rId67"/>
    <p:sldId id="396" r:id="rId68"/>
    <p:sldId id="397" r:id="rId69"/>
    <p:sldId id="398" r:id="rId70"/>
    <p:sldId id="399" r:id="rId71"/>
    <p:sldId id="400" r:id="rId72"/>
    <p:sldId id="401" r:id="rId73"/>
    <p:sldId id="484" r:id="rId74"/>
    <p:sldId id="403" r:id="rId75"/>
    <p:sldId id="404" r:id="rId76"/>
    <p:sldId id="405" r:id="rId77"/>
    <p:sldId id="406" r:id="rId7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1284" y="108"/>
      </p:cViewPr>
      <p:guideLst>
        <p:guide orient="horz" pos="2160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1" Type="http://schemas.openxmlformats.org/officeDocument/2006/relationships/tableStyles" Target="tableStyles.xml"/><Relationship Id="rId80" Type="http://schemas.openxmlformats.org/officeDocument/2006/relationships/viewProps" Target="viewProps.xml"/><Relationship Id="rId8" Type="http://schemas.openxmlformats.org/officeDocument/2006/relationships/slide" Target="slides/slide6.xml"/><Relationship Id="rId79" Type="http://schemas.openxmlformats.org/officeDocument/2006/relationships/presProps" Target="presProps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2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3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4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5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1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3.pn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4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8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9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1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4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5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6.png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7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9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4520" y="2527300"/>
            <a:ext cx="55816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528445"/>
            <a:ext cx="10925175" cy="3800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3585" y="1528445"/>
            <a:ext cx="108146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3585" y="2302510"/>
            <a:ext cx="108146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3095" y="3091815"/>
            <a:ext cx="1105979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585" y="3881120"/>
            <a:ext cx="108146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340" y="4693920"/>
            <a:ext cx="108146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928495"/>
            <a:ext cx="10991850" cy="3000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0075" y="1955165"/>
            <a:ext cx="1099185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4530" y="2729865"/>
            <a:ext cx="1099185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520" y="3552190"/>
            <a:ext cx="1099185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0075" y="4345940"/>
            <a:ext cx="1099185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985645"/>
            <a:ext cx="11268075" cy="2886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91615"/>
            <a:ext cx="1089660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426845"/>
            <a:ext cx="10868025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2087245"/>
            <a:ext cx="10839450" cy="4543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7700" y="1533525"/>
            <a:ext cx="109715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00" y="2176145"/>
            <a:ext cx="109715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700" y="2951480"/>
            <a:ext cx="109715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700" y="3735705"/>
            <a:ext cx="109715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700" y="4519930"/>
            <a:ext cx="109715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7700" y="5351780"/>
            <a:ext cx="109715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7700" y="6136005"/>
            <a:ext cx="109715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86840"/>
            <a:ext cx="11296650" cy="4514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51440" y="3832860"/>
            <a:ext cx="15671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930" y="4542155"/>
            <a:ext cx="156718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2460" y="4542155"/>
            <a:ext cx="210566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391920"/>
            <a:ext cx="1091565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31225" y="1499235"/>
            <a:ext cx="25507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35075" y="2284095"/>
            <a:ext cx="255079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8470" y="3068955"/>
            <a:ext cx="93535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095" y="3872230"/>
            <a:ext cx="361886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938020"/>
            <a:ext cx="10868025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2965" y="1938020"/>
            <a:ext cx="2078355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16245" y="1938020"/>
            <a:ext cx="2078355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2965" y="4272280"/>
            <a:ext cx="2531110" cy="505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05890"/>
            <a:ext cx="1135380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971675"/>
            <a:ext cx="11449050" cy="2914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838325"/>
            <a:ext cx="11353800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518920"/>
            <a:ext cx="11277600" cy="3819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528445"/>
            <a:ext cx="11249025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453515"/>
            <a:ext cx="1126807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72565"/>
            <a:ext cx="11249025" cy="448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05890"/>
            <a:ext cx="11296650" cy="447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918970"/>
            <a:ext cx="11296650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311275"/>
            <a:ext cx="11306175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325245"/>
            <a:ext cx="11325225" cy="4924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628775"/>
            <a:ext cx="11410950" cy="3600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336040"/>
            <a:ext cx="11325225" cy="5334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30775" y="3729355"/>
            <a:ext cx="1359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80960" y="3733165"/>
            <a:ext cx="1359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34270" y="3747135"/>
            <a:ext cx="13595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0695" y="1600200"/>
            <a:ext cx="112299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417320"/>
            <a:ext cx="10944225" cy="525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38580"/>
            <a:ext cx="10944225" cy="53314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40370" y="2680335"/>
            <a:ext cx="34480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09765" y="3230880"/>
            <a:ext cx="4279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09765" y="3749675"/>
            <a:ext cx="4279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9765" y="4297680"/>
            <a:ext cx="4279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9765" y="4827270"/>
            <a:ext cx="4279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09765" y="5375275"/>
            <a:ext cx="4279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9765" y="5913755"/>
            <a:ext cx="4279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750" y="1322070"/>
            <a:ext cx="10925175" cy="5295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32090" y="3105785"/>
            <a:ext cx="34112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7210" y="3771900"/>
            <a:ext cx="43561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7210" y="4424045"/>
            <a:ext cx="43561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1645" y="5123180"/>
            <a:ext cx="44316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6080" y="5728970"/>
            <a:ext cx="443166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795145"/>
            <a:ext cx="11334750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51865" y="3822700"/>
            <a:ext cx="1105725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5350" y="4484370"/>
            <a:ext cx="11057255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2143125"/>
            <a:ext cx="10858500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3565" y="2143125"/>
            <a:ext cx="1094232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3565" y="2776855"/>
            <a:ext cx="1094232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3565" y="3456940"/>
            <a:ext cx="1094232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565" y="4128135"/>
            <a:ext cx="10942320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485900"/>
            <a:ext cx="11315700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765" y="2802890"/>
            <a:ext cx="1078230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4850" y="3493135"/>
            <a:ext cx="841121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9095" y="3493135"/>
            <a:ext cx="248475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765" y="4145280"/>
            <a:ext cx="1084008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5640" y="4835525"/>
            <a:ext cx="10840085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852295"/>
            <a:ext cx="11020425" cy="3152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471295"/>
            <a:ext cx="11249025" cy="3914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1428750"/>
            <a:ext cx="1135380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42720"/>
            <a:ext cx="11296650" cy="397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419860"/>
            <a:ext cx="11306175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52245"/>
            <a:ext cx="11277600" cy="3952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57325"/>
            <a:ext cx="112585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350010"/>
            <a:ext cx="112966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776095"/>
            <a:ext cx="11277600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2133600"/>
            <a:ext cx="112680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1541780"/>
            <a:ext cx="11210925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14055" y="3766820"/>
            <a:ext cx="15963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09915" y="5364480"/>
            <a:ext cx="15963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400175"/>
            <a:ext cx="1133475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0935" y="2850515"/>
            <a:ext cx="1063244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7090" y="3568700"/>
            <a:ext cx="893127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6150" y="3511550"/>
            <a:ext cx="181356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9490" y="4163695"/>
            <a:ext cx="1089596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410" y="4853305"/>
            <a:ext cx="6916420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6230" y="4900295"/>
            <a:ext cx="376999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080895"/>
            <a:ext cx="1069657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7395" y="2074545"/>
            <a:ext cx="1075372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7395" y="2764155"/>
            <a:ext cx="630174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5180" y="2735580"/>
            <a:ext cx="428879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2960" y="3425190"/>
            <a:ext cx="1067879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540" y="4124325"/>
            <a:ext cx="10678795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757045"/>
            <a:ext cx="11363325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330" y="3738880"/>
            <a:ext cx="107168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1705" y="4438015"/>
            <a:ext cx="107168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419225"/>
            <a:ext cx="10725150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425" y="1419225"/>
            <a:ext cx="107251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870" y="2104390"/>
            <a:ext cx="107251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870" y="2789555"/>
            <a:ext cx="107251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7860" y="3489325"/>
            <a:ext cx="107251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425" y="4160520"/>
            <a:ext cx="107251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8990" y="4831715"/>
            <a:ext cx="1072515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04950"/>
            <a:ext cx="108775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405890"/>
            <a:ext cx="11296650" cy="461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486025"/>
            <a:ext cx="1127760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410970"/>
            <a:ext cx="1125855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231265"/>
            <a:ext cx="11258550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06180" y="1231265"/>
            <a:ext cx="53848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2071370"/>
            <a:ext cx="1131570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2225" y="3549650"/>
            <a:ext cx="104609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955" y="4258310"/>
            <a:ext cx="104609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757045"/>
            <a:ext cx="11249025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2835" y="3899535"/>
            <a:ext cx="150114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65425" y="3862070"/>
            <a:ext cx="895413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7270" y="4561205"/>
            <a:ext cx="1048448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1335" y="1553845"/>
            <a:ext cx="11268075" cy="192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245" y="3571240"/>
            <a:ext cx="10658475" cy="1990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9875" y="2188845"/>
            <a:ext cx="127444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1150" y="2878455"/>
            <a:ext cx="187960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65345" y="3571240"/>
            <a:ext cx="127444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2540" y="4239895"/>
            <a:ext cx="211518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842770"/>
            <a:ext cx="11306175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2595" y="2444115"/>
            <a:ext cx="11306810" cy="2777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2195195"/>
            <a:ext cx="11372850" cy="2466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295" y="1933575"/>
            <a:ext cx="11453495" cy="4412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895" y="1404620"/>
            <a:ext cx="107061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509395"/>
            <a:ext cx="10791825" cy="3838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05925" y="1452880"/>
            <a:ext cx="60388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38730" y="4571365"/>
            <a:ext cx="60388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68770" y="4571365"/>
            <a:ext cx="60388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1515" y="2121535"/>
            <a:ext cx="7677150" cy="2800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090420"/>
            <a:ext cx="1132522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728470"/>
            <a:ext cx="1069657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505" y="1849120"/>
            <a:ext cx="109150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3385" y="2548890"/>
            <a:ext cx="111131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955" y="3230880"/>
            <a:ext cx="109150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3385" y="3921125"/>
            <a:ext cx="109150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385" y="4629785"/>
            <a:ext cx="109150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170" y="1776095"/>
            <a:ext cx="11249025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345" y="5184140"/>
            <a:ext cx="995362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2009775"/>
            <a:ext cx="10125075" cy="2838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72150" y="3559175"/>
            <a:ext cx="10191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86910" y="4314825"/>
            <a:ext cx="14344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2042795"/>
            <a:ext cx="10591800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657350"/>
            <a:ext cx="1005840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4065" y="1657350"/>
            <a:ext cx="103511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0115" y="2346960"/>
            <a:ext cx="103511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115" y="3135630"/>
            <a:ext cx="103511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3440" y="3844925"/>
            <a:ext cx="103511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065" y="4619625"/>
            <a:ext cx="1035113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700" y="1943100"/>
            <a:ext cx="10134600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700" y="2056130"/>
            <a:ext cx="1013460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8700" y="2802890"/>
            <a:ext cx="1013460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085" y="3547110"/>
            <a:ext cx="1013460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045" y="4324350"/>
            <a:ext cx="1013460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295400"/>
            <a:ext cx="11363325" cy="42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952625"/>
            <a:ext cx="107251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1195070"/>
            <a:ext cx="11325225" cy="446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30935" y="5080000"/>
            <a:ext cx="981900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652270"/>
            <a:ext cx="106299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990725"/>
            <a:ext cx="10563225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200150"/>
            <a:ext cx="1138237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7660" y="1337945"/>
            <a:ext cx="159639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35145" y="1885315"/>
            <a:ext cx="489458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660" y="2783205"/>
            <a:ext cx="11459210" cy="3137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58900"/>
            <a:ext cx="11315700" cy="485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8295" y="1291590"/>
            <a:ext cx="11425555" cy="5112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299845"/>
            <a:ext cx="1125855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725" y="1299845"/>
            <a:ext cx="11258550" cy="4479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242695"/>
            <a:ext cx="11268075" cy="4371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195" y="1242695"/>
            <a:ext cx="11440160" cy="4780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90370"/>
            <a:ext cx="1125855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725" y="1690370"/>
            <a:ext cx="11227435" cy="4299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1533525"/>
            <a:ext cx="113061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245235"/>
            <a:ext cx="11049000" cy="5514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76</vt:i4>
      </vt:variant>
    </vt:vector>
  </HeadingPairs>
  <TitlesOfParts>
    <vt:vector size="8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2026-01-20T10:56:34Z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