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92" r:id="rId5"/>
    <p:sldId id="333" r:id="rId6"/>
    <p:sldId id="334" r:id="rId7"/>
    <p:sldId id="335" r:id="rId8"/>
    <p:sldId id="336" r:id="rId9"/>
    <p:sldId id="337" r:id="rId10"/>
    <p:sldId id="393" r:id="rId11"/>
    <p:sldId id="339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47" r:id="rId20"/>
    <p:sldId id="348" r:id="rId21"/>
    <p:sldId id="349" r:id="rId22"/>
    <p:sldId id="350" r:id="rId23"/>
    <p:sldId id="351" r:id="rId24"/>
    <p:sldId id="352" r:id="rId25"/>
    <p:sldId id="353" r:id="rId26"/>
    <p:sldId id="354" r:id="rId27"/>
    <p:sldId id="355" r:id="rId2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4555" y="1835785"/>
            <a:ext cx="6562725" cy="819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4255" y="3310255"/>
            <a:ext cx="51530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781175"/>
            <a:ext cx="11715750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09750"/>
            <a:ext cx="1154430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514475"/>
            <a:ext cx="10868025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95" y="1409700"/>
            <a:ext cx="11687175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62075"/>
            <a:ext cx="11506200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838325"/>
            <a:ext cx="1156335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382395"/>
            <a:ext cx="11496675" cy="5282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2290445"/>
            <a:ext cx="1154430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430" y="4811395"/>
            <a:ext cx="3086100" cy="83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62060" y="208534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1459230"/>
            <a:ext cx="110109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200150"/>
            <a:ext cx="1108710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737995"/>
            <a:ext cx="1139190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7990" y="1420495"/>
            <a:ext cx="1104900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885950"/>
            <a:ext cx="11572875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552575"/>
            <a:ext cx="10877550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37475" y="3578225"/>
            <a:ext cx="35045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0280" y="4381500"/>
            <a:ext cx="72561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466850"/>
            <a:ext cx="10944225" cy="3924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381250"/>
            <a:ext cx="10868025" cy="2095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50135" y="2381250"/>
            <a:ext cx="61499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93045" y="238125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475" y="3316605"/>
            <a:ext cx="9780270" cy="649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271395"/>
            <a:ext cx="11601450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804670"/>
            <a:ext cx="11201400" cy="3248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3405" y="1669415"/>
            <a:ext cx="110553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5300" y="2529840"/>
            <a:ext cx="1113345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405" y="3369310"/>
            <a:ext cx="110553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760" y="4218305"/>
            <a:ext cx="110553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047875"/>
            <a:ext cx="11401425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283335"/>
            <a:ext cx="11391900" cy="543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343660"/>
            <a:ext cx="11677650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42720"/>
            <a:ext cx="11506200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347470"/>
            <a:ext cx="1165860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18895"/>
            <a:ext cx="11525250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433195"/>
            <a:ext cx="11696700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2026-01-20T12:17:09Z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