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73" r:id="rId5"/>
    <p:sldId id="374" r:id="rId6"/>
    <p:sldId id="375" r:id="rId7"/>
    <p:sldId id="376" r:id="rId8"/>
    <p:sldId id="377" r:id="rId9"/>
    <p:sldId id="378" r:id="rId10"/>
    <p:sldId id="379" r:id="rId11"/>
    <p:sldId id="380" r:id="rId12"/>
    <p:sldId id="381" r:id="rId13"/>
    <p:sldId id="382" r:id="rId14"/>
    <p:sldId id="383" r:id="rId15"/>
    <p:sldId id="384" r:id="rId16"/>
    <p:sldId id="385" r:id="rId17"/>
    <p:sldId id="386" r:id="rId18"/>
    <p:sldId id="387" r:id="rId19"/>
    <p:sldId id="388" r:id="rId20"/>
    <p:sldId id="389" r:id="rId21"/>
    <p:sldId id="390" r:id="rId22"/>
    <p:sldId id="391" r:id="rId23"/>
    <p:sldId id="392" r:id="rId24"/>
    <p:sldId id="393" r:id="rId25"/>
    <p:sldId id="394" r:id="rId26"/>
    <p:sldId id="395" r:id="rId27"/>
    <p:sldId id="396" r:id="rId28"/>
    <p:sldId id="397" r:id="rId2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9970" y="1826260"/>
            <a:ext cx="6934200" cy="83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4720" y="3457575"/>
            <a:ext cx="512445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785620"/>
            <a:ext cx="11506200" cy="3286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980" y="1574165"/>
            <a:ext cx="11496675" cy="426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299845"/>
            <a:ext cx="11515725" cy="4257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356995"/>
            <a:ext cx="11515725" cy="4143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347470"/>
            <a:ext cx="11563350" cy="4162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980" y="1456690"/>
            <a:ext cx="11496675" cy="5076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328420"/>
            <a:ext cx="11496675" cy="4200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743075"/>
            <a:ext cx="11544300" cy="3371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08100"/>
            <a:ext cx="11487150" cy="3295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4756150"/>
            <a:ext cx="11544300" cy="1419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330960"/>
            <a:ext cx="11468100" cy="5057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153400" y="2283460"/>
            <a:ext cx="26447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08520" y="4041775"/>
            <a:ext cx="26447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3295" y="5723890"/>
            <a:ext cx="264477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5970" y="1257300"/>
            <a:ext cx="10639425" cy="434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2176145"/>
            <a:ext cx="11572875" cy="2505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747520"/>
            <a:ext cx="11029950" cy="3362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12750" y="1848485"/>
            <a:ext cx="1128331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1025" y="2746375"/>
            <a:ext cx="1128331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7160" y="3587115"/>
            <a:ext cx="517715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-52070" y="4466590"/>
            <a:ext cx="1128331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73370" y="3568065"/>
            <a:ext cx="632269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2214245"/>
            <a:ext cx="11477625" cy="2428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9745" y="1771650"/>
            <a:ext cx="11191875" cy="331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336040"/>
            <a:ext cx="10944225" cy="5048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60675" y="1411605"/>
            <a:ext cx="447802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848215" y="1411605"/>
            <a:ext cx="171958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570" y="2271395"/>
            <a:ext cx="1114171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5145" y="3150870"/>
            <a:ext cx="1114171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4510" y="4025265"/>
            <a:ext cx="1114171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6085" y="4885690"/>
            <a:ext cx="1114171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4005" y="5730875"/>
            <a:ext cx="1114171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2276475"/>
            <a:ext cx="11515725" cy="2305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1714500"/>
            <a:ext cx="11039475" cy="3429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0080" y="1856105"/>
            <a:ext cx="1097534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5945" y="2697480"/>
            <a:ext cx="1097534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0080" y="3547745"/>
            <a:ext cx="1097534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0195" y="4436110"/>
            <a:ext cx="1097534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1323975"/>
            <a:ext cx="11068050" cy="4210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05460" y="1390015"/>
            <a:ext cx="1126426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5460" y="2278380"/>
            <a:ext cx="1126426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5460" y="3147695"/>
            <a:ext cx="1126426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5460" y="3989070"/>
            <a:ext cx="1126426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5460" y="4848860"/>
            <a:ext cx="1126426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1150" y="1666875"/>
            <a:ext cx="9029700" cy="3524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475740"/>
            <a:ext cx="11620500" cy="4886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470025"/>
            <a:ext cx="11430000" cy="439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" y="1457325"/>
            <a:ext cx="11410950" cy="431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1507490"/>
            <a:ext cx="11401425" cy="1457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970" y="3310255"/>
            <a:ext cx="11553825" cy="2333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551305"/>
            <a:ext cx="11496675" cy="444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384935"/>
            <a:ext cx="11515725" cy="523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2015-09-16T06:44:00Z</dcterms:created>
  <dcterms:modified xsi:type="dcterms:W3CDTF">2026-01-21T00:47:29Z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