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416" r:id="rId52"/>
    <p:sldId id="381" r:id="rId53"/>
    <p:sldId id="382" r:id="rId54"/>
    <p:sldId id="383" r:id="rId55"/>
    <p:sldId id="384" r:id="rId56"/>
    <p:sldId id="385" r:id="rId57"/>
    <p:sldId id="417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98" r:id="rId70"/>
    <p:sldId id="399" r:id="rId71"/>
    <p:sldId id="400" r:id="rId72"/>
    <p:sldId id="401" r:id="rId73"/>
    <p:sldId id="402" r:id="rId74"/>
    <p:sldId id="403" r:id="rId7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1715" y="2305050"/>
            <a:ext cx="74199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286510"/>
            <a:ext cx="1129665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17625"/>
            <a:ext cx="10896600" cy="54565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335" y="1300480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335" y="1971675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335" y="2689860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35" y="3380105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4070350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850" y="4779010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4375" y="5478145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2135" y="6187440"/>
            <a:ext cx="1089660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569085"/>
            <a:ext cx="113633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610" y="4467860"/>
            <a:ext cx="10896600" cy="130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29900" y="2973705"/>
            <a:ext cx="114744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6610" y="3692525"/>
            <a:ext cx="114744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0050" y="4467860"/>
            <a:ext cx="343979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7225" y="5157470"/>
            <a:ext cx="418592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36675"/>
            <a:ext cx="10820400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22345" y="1337310"/>
            <a:ext cx="2551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13925" y="2045970"/>
            <a:ext cx="169227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5120" y="2707640"/>
            <a:ext cx="169227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8465" y="3467735"/>
            <a:ext cx="2551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46860" y="4828540"/>
            <a:ext cx="25514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7945" y="4828540"/>
            <a:ext cx="415798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43025"/>
            <a:ext cx="112871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23670"/>
            <a:ext cx="11249025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055" y="1409065"/>
            <a:ext cx="1119187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718945"/>
            <a:ext cx="112871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567180"/>
            <a:ext cx="11287125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3603625"/>
            <a:ext cx="112014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18945"/>
            <a:ext cx="1125855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23670"/>
            <a:ext cx="11430000" cy="4010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47800"/>
            <a:ext cx="113633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1750695"/>
            <a:ext cx="11239500" cy="406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85570"/>
            <a:ext cx="1121092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85570"/>
            <a:ext cx="112680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080895"/>
            <a:ext cx="113633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040" y="1310005"/>
            <a:ext cx="10925175" cy="528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99790" y="6006465"/>
            <a:ext cx="1548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7680" y="3935730"/>
            <a:ext cx="1548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57160" y="4871085"/>
            <a:ext cx="1548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8700" y="5380990"/>
            <a:ext cx="192722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5035" y="5826760"/>
            <a:ext cx="1927225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015" y="3103880"/>
            <a:ext cx="111506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14450"/>
            <a:ext cx="1129665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295400"/>
            <a:ext cx="1033462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6955" y="1296035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855" y="2033270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370" y="2751455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020" y="3507740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920" y="4244975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6435" y="4963160"/>
            <a:ext cx="106025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995170"/>
            <a:ext cx="10277475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60145" y="1995170"/>
            <a:ext cx="1007491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7910" y="2760345"/>
            <a:ext cx="1007491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910" y="3469005"/>
            <a:ext cx="1007491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9630" y="4206240"/>
            <a:ext cx="1007491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1337310"/>
            <a:ext cx="10868025" cy="5029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135" y="3531870"/>
            <a:ext cx="102717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7135" y="4250055"/>
            <a:ext cx="102717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7135" y="4987290"/>
            <a:ext cx="102717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7905" y="5742940"/>
            <a:ext cx="102717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489075"/>
            <a:ext cx="1128712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2009775"/>
            <a:ext cx="1020127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2066925"/>
            <a:ext cx="101873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9015" y="2813685"/>
            <a:ext cx="101873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5045" y="3522345"/>
            <a:ext cx="101873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1570" y="4297680"/>
            <a:ext cx="101873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31290"/>
            <a:ext cx="1130617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7760" y="3662680"/>
            <a:ext cx="956437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465" y="4389755"/>
            <a:ext cx="109499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5030" y="5146040"/>
            <a:ext cx="109499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8830" y="5892800"/>
            <a:ext cx="1094994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276350"/>
            <a:ext cx="10839450" cy="4305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6275" y="1369695"/>
            <a:ext cx="111525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275" y="2032000"/>
            <a:ext cx="11152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6275" y="2816225"/>
            <a:ext cx="11152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275" y="3525520"/>
            <a:ext cx="11152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6275" y="4262755"/>
            <a:ext cx="11152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6275" y="5027930"/>
            <a:ext cx="111525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304925"/>
            <a:ext cx="11363325" cy="4248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0440" y="3503295"/>
            <a:ext cx="107162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5985" y="4240530"/>
            <a:ext cx="1080071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5985" y="4967605"/>
            <a:ext cx="1080071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362200"/>
            <a:ext cx="10915650" cy="2133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5465" y="2491740"/>
            <a:ext cx="110089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5465" y="3239770"/>
            <a:ext cx="110089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465" y="3967480"/>
            <a:ext cx="110089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299845"/>
            <a:ext cx="111728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490980"/>
            <a:ext cx="11239500" cy="4248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37640"/>
            <a:ext cx="112109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2745" y="1266190"/>
            <a:ext cx="11277600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276350"/>
            <a:ext cx="11334750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90650"/>
            <a:ext cx="1091565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449070"/>
            <a:ext cx="112204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633220"/>
            <a:ext cx="112871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43050"/>
            <a:ext cx="11277600" cy="2028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035" y="3780155"/>
            <a:ext cx="11258550" cy="134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275080"/>
            <a:ext cx="11220450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661795"/>
            <a:ext cx="113061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014220"/>
            <a:ext cx="1127760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52270"/>
            <a:ext cx="113919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2520" y="3145790"/>
            <a:ext cx="1062164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4860" y="3902075"/>
            <a:ext cx="110070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7075" y="4658360"/>
            <a:ext cx="110070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633220"/>
            <a:ext cx="11315700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266825"/>
            <a:ext cx="1096327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4231005"/>
            <a:ext cx="218186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1510" y="4231005"/>
            <a:ext cx="8456930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4045" y="5005705"/>
            <a:ext cx="109632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376170"/>
            <a:ext cx="10972800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" y="2444115"/>
            <a:ext cx="109728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" y="3178810"/>
            <a:ext cx="109728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985" y="3869055"/>
            <a:ext cx="109728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340" y="1308100"/>
            <a:ext cx="10848975" cy="545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81125"/>
            <a:ext cx="11296650" cy="4095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59510" y="2784475"/>
            <a:ext cx="10584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3521075"/>
            <a:ext cx="10584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470" y="4211320"/>
            <a:ext cx="10584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470" y="4967605"/>
            <a:ext cx="10584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305" y="1228090"/>
            <a:ext cx="1125855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547495"/>
            <a:ext cx="11220450" cy="474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373505"/>
            <a:ext cx="11344275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10320" y="2861310"/>
            <a:ext cx="49022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1387475"/>
            <a:ext cx="11391900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5525" y="4769485"/>
            <a:ext cx="10639425" cy="60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195" y="3956685"/>
            <a:ext cx="1014984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080" y="4769485"/>
            <a:ext cx="1014984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709420"/>
            <a:ext cx="112680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360" y="2432685"/>
            <a:ext cx="106273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320" y="3131185"/>
            <a:ext cx="106273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360" y="3887470"/>
            <a:ext cx="106273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4080" y="4577080"/>
            <a:ext cx="106273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47470"/>
            <a:ext cx="1129665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" y="2737485"/>
            <a:ext cx="1067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895" y="3457575"/>
            <a:ext cx="1067943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1545" y="4166235"/>
            <a:ext cx="93599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2625" y="4166235"/>
            <a:ext cx="990536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895" y="4903470"/>
            <a:ext cx="990536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785620"/>
            <a:ext cx="11315700" cy="3286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285" y="2264410"/>
            <a:ext cx="11491595" cy="3212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866900"/>
            <a:ext cx="11229975" cy="312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4175" y="1715770"/>
            <a:ext cx="11416665" cy="387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284605"/>
            <a:ext cx="11249025" cy="5505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28420"/>
            <a:ext cx="1096327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76450" y="2878455"/>
            <a:ext cx="5949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13905" y="2831465"/>
            <a:ext cx="5949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577975"/>
            <a:ext cx="112490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9490" y="2926080"/>
            <a:ext cx="106495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6480" y="3634740"/>
            <a:ext cx="106495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" y="4391025"/>
            <a:ext cx="106495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480" y="5062220"/>
            <a:ext cx="106495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605" y="1423035"/>
            <a:ext cx="1140142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290320"/>
            <a:ext cx="10772775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9295" y="2066290"/>
            <a:ext cx="107727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9295" y="2803525"/>
            <a:ext cx="107727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930" y="3503295"/>
            <a:ext cx="107727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9295" y="4249420"/>
            <a:ext cx="107727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95" y="4956810"/>
            <a:ext cx="107727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666875"/>
            <a:ext cx="1075372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970" y="1667510"/>
            <a:ext cx="108229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970" y="2357120"/>
            <a:ext cx="108229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0" y="3113405"/>
            <a:ext cx="108229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970" y="3812540"/>
            <a:ext cx="108229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70" y="4578350"/>
            <a:ext cx="10822940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330325"/>
            <a:ext cx="1136332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443355"/>
            <a:ext cx="10620375" cy="4867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381250"/>
            <a:ext cx="1054417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61770"/>
            <a:ext cx="1129665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720" y="1376045"/>
            <a:ext cx="156781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1100" y="1866900"/>
            <a:ext cx="4742815" cy="793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675" y="2821305"/>
            <a:ext cx="11207115" cy="257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99870"/>
            <a:ext cx="11268075" cy="3857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820" y="1499870"/>
            <a:ext cx="11391900" cy="4686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47800"/>
            <a:ext cx="1134427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095" y="1447800"/>
            <a:ext cx="11765915" cy="479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271395"/>
            <a:ext cx="1032510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2171700"/>
            <a:ext cx="11363325" cy="2514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235" y="1775460"/>
            <a:ext cx="11420475" cy="333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552575"/>
            <a:ext cx="1126807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4830" y="1621790"/>
            <a:ext cx="11320780" cy="433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410970"/>
            <a:ext cx="1122997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5605" y="1348105"/>
            <a:ext cx="11471910" cy="5102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486025"/>
            <a:ext cx="11258550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5760" y="1905000"/>
            <a:ext cx="11492230" cy="437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524000"/>
            <a:ext cx="10277475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995" y="1649730"/>
            <a:ext cx="10158095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0745" y="2339340"/>
            <a:ext cx="1027811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0745" y="3028950"/>
            <a:ext cx="1027811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745" y="3775710"/>
            <a:ext cx="1027811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745" y="4522470"/>
            <a:ext cx="1027811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0745" y="5212715"/>
            <a:ext cx="10278110" cy="490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66520"/>
            <a:ext cx="10829925" cy="4124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7610" y="2757170"/>
            <a:ext cx="105467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7610" y="3484880"/>
            <a:ext cx="105467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7610" y="4184650"/>
            <a:ext cx="105467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7610" y="4921885"/>
            <a:ext cx="105467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2026-01-20T09:54:27Z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