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28" r:id="rId6"/>
    <p:sldId id="329" r:id="rId7"/>
    <p:sldId id="334" r:id="rId8"/>
    <p:sldId id="331" r:id="rId9"/>
    <p:sldId id="32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  <p:sldId id="359" r:id="rId34"/>
    <p:sldId id="360" r:id="rId35"/>
    <p:sldId id="384" r:id="rId36"/>
    <p:sldId id="362" r:id="rId37"/>
    <p:sldId id="363" r:id="rId38"/>
    <p:sldId id="385" r:id="rId39"/>
    <p:sldId id="364" r:id="rId4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4555" y="1835785"/>
            <a:ext cx="6562725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0435" y="3228340"/>
            <a:ext cx="48768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71295"/>
            <a:ext cx="11610975" cy="3914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46225" y="3639185"/>
            <a:ext cx="9340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10640"/>
            <a:ext cx="1104900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414145"/>
            <a:ext cx="1119187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485900"/>
            <a:ext cx="11115675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414145"/>
            <a:ext cx="1171575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04620"/>
            <a:ext cx="1103947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80820"/>
            <a:ext cx="11163300" cy="3895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4735" y="1285875"/>
            <a:ext cx="106235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970" y="2356485"/>
            <a:ext cx="108940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8025" y="3427095"/>
            <a:ext cx="108940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310" y="4509135"/>
            <a:ext cx="108940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31595"/>
            <a:ext cx="1161097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533650"/>
            <a:ext cx="1171575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4665" y="1349375"/>
            <a:ext cx="1144905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48105"/>
            <a:ext cx="1165860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655" y="1434465"/>
            <a:ext cx="11363325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85570"/>
            <a:ext cx="1148715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33195"/>
            <a:ext cx="1160145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76375"/>
            <a:ext cx="1157287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58595"/>
            <a:ext cx="11515725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24000"/>
            <a:ext cx="115062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76375"/>
            <a:ext cx="1153477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04620"/>
            <a:ext cx="1152525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439545"/>
            <a:ext cx="11401425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552575"/>
            <a:ext cx="11410950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833245"/>
            <a:ext cx="11630025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73810"/>
            <a:ext cx="115443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680" y="6150610"/>
            <a:ext cx="66198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58900"/>
            <a:ext cx="11601450" cy="5029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1230" y="4517390"/>
            <a:ext cx="1094549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4715" y="5623560"/>
            <a:ext cx="1094549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90650"/>
            <a:ext cx="11068050" cy="4076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1975" y="1390650"/>
            <a:ext cx="1128268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345" y="2439670"/>
            <a:ext cx="1128268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4660" y="3545840"/>
            <a:ext cx="1128268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5430" y="4632325"/>
            <a:ext cx="11282680" cy="706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26820"/>
            <a:ext cx="115443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00175"/>
            <a:ext cx="10963275" cy="4057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2475" y="1304290"/>
            <a:ext cx="109613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2590" y="2414905"/>
            <a:ext cx="110940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5950" y="3525520"/>
            <a:ext cx="109613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2590" y="4556125"/>
            <a:ext cx="111728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5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404745"/>
            <a:ext cx="11134725" cy="2047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8320" y="2404745"/>
            <a:ext cx="111347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4950" y="3481705"/>
            <a:ext cx="111347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87475"/>
            <a:ext cx="11525250" cy="497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42720"/>
            <a:ext cx="10906125" cy="3971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8990" y="1219835"/>
            <a:ext cx="109423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4840" y="2304415"/>
            <a:ext cx="109423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2620" y="3388995"/>
            <a:ext cx="109423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4205" y="4480560"/>
            <a:ext cx="109423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924050"/>
            <a:ext cx="11096625" cy="3009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9265" y="1852930"/>
            <a:ext cx="110750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970" y="2921000"/>
            <a:ext cx="110750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9265" y="4008120"/>
            <a:ext cx="110750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362075"/>
            <a:ext cx="1110615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630" y="1722120"/>
            <a:ext cx="11001375" cy="179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3752850"/>
            <a:ext cx="10982325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85570"/>
            <a:ext cx="1085850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78585"/>
            <a:ext cx="10982325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14215" y="2446020"/>
            <a:ext cx="13017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44255" y="2389505"/>
            <a:ext cx="13017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5425" y="3535045"/>
            <a:ext cx="9340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4255" y="3629025"/>
            <a:ext cx="9340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6030" y="5812790"/>
            <a:ext cx="9340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360805"/>
            <a:ext cx="1021080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0" y="4448175"/>
            <a:ext cx="76200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905" y="1224915"/>
            <a:ext cx="1013460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955" y="5196840"/>
            <a:ext cx="10086975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2026-01-20T12:07:09Z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