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4555" y="1835785"/>
            <a:ext cx="6562725" cy="8191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0" y="3246755"/>
            <a:ext cx="63531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66595"/>
            <a:ext cx="11582400" cy="29241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4030" y="3032125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966595"/>
            <a:ext cx="11020425" cy="2924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77620"/>
            <a:ext cx="1102995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280795"/>
            <a:ext cx="10991850" cy="429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0650"/>
            <a:ext cx="115252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125855"/>
            <a:ext cx="899160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66850"/>
            <a:ext cx="11029950" cy="3924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1025" y="1379220"/>
            <a:ext cx="110299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6590" y="2428240"/>
            <a:ext cx="110299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5" y="3505835"/>
            <a:ext cx="110299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25" y="4620895"/>
            <a:ext cx="11029950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685925"/>
            <a:ext cx="116681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04695"/>
            <a:ext cx="1156335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14145"/>
            <a:ext cx="11639550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228725"/>
            <a:ext cx="116490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16355"/>
            <a:ext cx="11439525" cy="508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19225"/>
            <a:ext cx="11487150" cy="401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38275"/>
            <a:ext cx="11591925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1409700"/>
            <a:ext cx="1183005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30325"/>
            <a:ext cx="11496675" cy="5057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971675"/>
            <a:ext cx="11477625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05000"/>
            <a:ext cx="115824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5405"/>
            <a:ext cx="11553825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400175"/>
            <a:ext cx="11639550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4310"/>
            <a:ext cx="11515725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99845"/>
            <a:ext cx="11563350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57070"/>
            <a:ext cx="11582400" cy="294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933575"/>
            <a:ext cx="1159192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47800"/>
            <a:ext cx="1156335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73505"/>
            <a:ext cx="11525250" cy="5114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62150"/>
            <a:ext cx="11553825" cy="2933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7565" y="3989070"/>
            <a:ext cx="1103439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985645"/>
            <a:ext cx="11077575" cy="2886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0690" y="1985645"/>
            <a:ext cx="114249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3540" y="3044190"/>
            <a:ext cx="114249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510" y="4150360"/>
            <a:ext cx="11424920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585720"/>
            <a:ext cx="116395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07160"/>
            <a:ext cx="11106150" cy="5048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1525" y="1407160"/>
            <a:ext cx="1087755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225" y="2446655"/>
            <a:ext cx="1087755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225" y="3505200"/>
            <a:ext cx="1087755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9105" y="4610735"/>
            <a:ext cx="111899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4805" y="5697855"/>
            <a:ext cx="1118997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21130"/>
            <a:ext cx="11601450" cy="5019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8695" y="3393440"/>
            <a:ext cx="109080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04850" y="4441825"/>
            <a:ext cx="1119187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8695" y="5567045"/>
            <a:ext cx="1090803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00175"/>
            <a:ext cx="11010900" cy="4057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315" y="1324610"/>
            <a:ext cx="11244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6870" y="2392680"/>
            <a:ext cx="11244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870" y="3451225"/>
            <a:ext cx="11244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870" y="4538345"/>
            <a:ext cx="112445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1876425"/>
            <a:ext cx="1109662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296035"/>
            <a:ext cx="56292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480" y="2456180"/>
            <a:ext cx="1148715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42720"/>
            <a:ext cx="11029950" cy="39719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1025" y="1442720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7540" y="2453640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475" y="3521710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475" y="4608195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00175"/>
            <a:ext cx="11039475" cy="4057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5470" y="1527810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985" y="2538730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2920" y="3606800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920" y="4693285"/>
            <a:ext cx="1111250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320800"/>
            <a:ext cx="10934700" cy="5076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12555" y="2268220"/>
            <a:ext cx="1302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14675" y="2287270"/>
            <a:ext cx="1302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62300" y="3462655"/>
            <a:ext cx="1302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9255" y="5522595"/>
            <a:ext cx="13023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47875"/>
            <a:ext cx="10963275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655" y="5095875"/>
            <a:ext cx="7705725" cy="809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58565" y="3032760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44930"/>
            <a:ext cx="11572875" cy="5172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14065" y="2306320"/>
            <a:ext cx="934085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352550"/>
            <a:ext cx="110871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340" y="1337310"/>
            <a:ext cx="10696575" cy="5316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2026-01-20T12:10:37Z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