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  <p:sldId id="442" r:id="rId21"/>
    <p:sldId id="443" r:id="rId22"/>
    <p:sldId id="444" r:id="rId23"/>
    <p:sldId id="445" r:id="rId24"/>
    <p:sldId id="446" r:id="rId25"/>
    <p:sldId id="447" r:id="rId26"/>
    <p:sldId id="448" r:id="rId27"/>
    <p:sldId id="449" r:id="rId28"/>
    <p:sldId id="450" r:id="rId29"/>
    <p:sldId id="451" r:id="rId3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4205" y="1719580"/>
            <a:ext cx="523875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000" y="3234690"/>
            <a:ext cx="49625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704975"/>
            <a:ext cx="10887075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2145" y="177673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4975" y="264985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2420" y="3613785"/>
            <a:ext cx="1137856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765" y="4502150"/>
            <a:ext cx="116243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2157095"/>
            <a:ext cx="11020425" cy="2543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5470" y="225171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0855" y="315023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635" y="403860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737995"/>
            <a:ext cx="11591925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0975" y="1871345"/>
            <a:ext cx="4210050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67485"/>
            <a:ext cx="10972800" cy="435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7730" y="153733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2925" y="244475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260" y="3366135"/>
            <a:ext cx="113036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565" y="4273550"/>
            <a:ext cx="1153033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25" y="5180965"/>
            <a:ext cx="13811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27530" y="5171440"/>
            <a:ext cx="990600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2147570"/>
            <a:ext cx="11077575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95" y="4886325"/>
            <a:ext cx="10934700" cy="771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6895" y="220916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895" y="315023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120" y="402907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7030" y="499427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181225"/>
            <a:ext cx="11639550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448435"/>
            <a:ext cx="108585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666875"/>
            <a:ext cx="1095375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504950"/>
            <a:ext cx="1097280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37970"/>
            <a:ext cx="11496675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1633220"/>
            <a:ext cx="11153775" cy="3590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51660" y="1756410"/>
            <a:ext cx="73437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5375" y="2663190"/>
            <a:ext cx="73437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5735" y="3608705"/>
            <a:ext cx="831723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9695" y="4534535"/>
            <a:ext cx="73437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472565"/>
            <a:ext cx="1165860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4180" y="1307465"/>
            <a:ext cx="5705475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5915" y="2060575"/>
            <a:ext cx="99250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565" y="2870200"/>
            <a:ext cx="10820400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2047875"/>
            <a:ext cx="10868025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762125"/>
            <a:ext cx="10906125" cy="3333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385570"/>
            <a:ext cx="807720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3002280"/>
            <a:ext cx="11010900" cy="2628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975" y="395732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580" y="491172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2066925"/>
            <a:ext cx="11001375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5945" y="219964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6895" y="315087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1330" y="415290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564005"/>
            <a:ext cx="10972800" cy="4733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8680" y="167957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6125" y="272859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" y="365315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3380" y="467423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3675" y="567626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552575"/>
            <a:ext cx="11125200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2562225"/>
            <a:ext cx="10906125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95" y="4429760"/>
            <a:ext cx="73056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3035" y="1774825"/>
            <a:ext cx="6686550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381760"/>
            <a:ext cx="10982325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8025" y="138176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7370" y="235585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370" y="3294380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7370" y="418274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7370" y="5136515"/>
            <a:ext cx="110394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40815"/>
            <a:ext cx="11515725" cy="512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552575"/>
            <a:ext cx="11068050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574165"/>
            <a:ext cx="11020425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2026-01-21T01:40:44Z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