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99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364" r:id="rId37"/>
    <p:sldId id="365" r:id="rId38"/>
    <p:sldId id="366" r:id="rId39"/>
    <p:sldId id="367" r:id="rId40"/>
    <p:sldId id="392" r:id="rId41"/>
    <p:sldId id="369" r:id="rId42"/>
    <p:sldId id="370" r:id="rId43"/>
    <p:sldId id="371" r:id="rId44"/>
    <p:sldId id="372" r:id="rId45"/>
    <p:sldId id="373" r:id="rId46"/>
    <p:sldId id="374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1614170"/>
            <a:ext cx="65722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9895" y="3086100"/>
            <a:ext cx="36099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09725"/>
            <a:ext cx="110585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04620"/>
            <a:ext cx="115157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75735" y="236918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05890"/>
            <a:ext cx="11039475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970" y="1870075"/>
            <a:ext cx="93535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0895" y="2747010"/>
            <a:ext cx="24276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0" y="3938270"/>
            <a:ext cx="27857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780" y="1433195"/>
            <a:ext cx="10963275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6395" y="1367155"/>
            <a:ext cx="28232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83680" y="2425700"/>
            <a:ext cx="324739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4725" y="3541395"/>
            <a:ext cx="1451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665" y="4476750"/>
            <a:ext cx="1451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990725"/>
            <a:ext cx="1163955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933575"/>
            <a:ext cx="102965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2855" y="1933575"/>
            <a:ext cx="100736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0305" y="2982595"/>
            <a:ext cx="100736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7420" y="4059555"/>
            <a:ext cx="100736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981200"/>
            <a:ext cx="1104900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2926715"/>
            <a:ext cx="104508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0585" y="4003675"/>
            <a:ext cx="104508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" y="1309370"/>
            <a:ext cx="3333750" cy="552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861820"/>
            <a:ext cx="1106805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3345" y="3818255"/>
            <a:ext cx="344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18285" y="4895215"/>
            <a:ext cx="344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995170"/>
            <a:ext cx="10991850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75655" y="1887220"/>
            <a:ext cx="23895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8460" y="1887220"/>
            <a:ext cx="23895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110" y="2952115"/>
            <a:ext cx="23895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57300"/>
            <a:ext cx="11582400" cy="55410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8940" y="372999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09775"/>
            <a:ext cx="1093470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2825" y="2889250"/>
            <a:ext cx="26727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41915" y="2889250"/>
            <a:ext cx="13214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0820" y="3937635"/>
            <a:ext cx="13874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000250"/>
            <a:ext cx="10858500" cy="2857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1845" y="2935605"/>
            <a:ext cx="45339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0640" y="4022090"/>
            <a:ext cx="45339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59840"/>
            <a:ext cx="11582400" cy="548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5903595"/>
            <a:ext cx="111982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962150"/>
            <a:ext cx="11106150" cy="2933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58645"/>
            <a:ext cx="110382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70" y="2926715"/>
            <a:ext cx="110382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25" y="3985260"/>
            <a:ext cx="110382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0800"/>
            <a:ext cx="11534775" cy="4933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9035" y="3310255"/>
            <a:ext cx="10694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9035" y="4359275"/>
            <a:ext cx="10694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5398770"/>
            <a:ext cx="10694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09775"/>
            <a:ext cx="11591925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90345"/>
            <a:ext cx="106680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381125"/>
            <a:ext cx="107632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3569335"/>
            <a:ext cx="105067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90" y="4618355"/>
            <a:ext cx="105067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34465"/>
            <a:ext cx="116586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82065"/>
            <a:ext cx="115062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370" y="6149340"/>
            <a:ext cx="461962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" y="1419225"/>
            <a:ext cx="8029575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71295"/>
            <a:ext cx="1142047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11910"/>
            <a:ext cx="1146810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98520" y="248158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36040"/>
            <a:ext cx="108585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355" y="1323975"/>
            <a:ext cx="1074420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980" y="4248150"/>
            <a:ext cx="106965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6995"/>
            <a:ext cx="1156335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8760" y="3521710"/>
            <a:ext cx="10368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4945" y="4679315"/>
            <a:ext cx="10368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957070"/>
            <a:ext cx="11420475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271270"/>
            <a:ext cx="10591800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300" y="1271270"/>
            <a:ext cx="1051623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6280" y="2395855"/>
            <a:ext cx="106762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6280" y="3576955"/>
            <a:ext cx="106762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280" y="4739640"/>
            <a:ext cx="1067625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323975"/>
            <a:ext cx="10734675" cy="421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45" y="5631180"/>
            <a:ext cx="10829925" cy="83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345" y="1323340"/>
            <a:ext cx="1073467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315" y="2466975"/>
            <a:ext cx="1084834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195" y="3639185"/>
            <a:ext cx="1084834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680" y="4735195"/>
            <a:ext cx="1084834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2895" y="5722620"/>
            <a:ext cx="1084834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943100"/>
            <a:ext cx="1166812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1278890"/>
            <a:ext cx="10772775" cy="544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725" y="1221740"/>
            <a:ext cx="1078230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015" y="2412365"/>
            <a:ext cx="1078230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815" y="3547110"/>
            <a:ext cx="1078230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850" y="4718685"/>
            <a:ext cx="1078230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015" y="5890260"/>
            <a:ext cx="10782300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2109470"/>
            <a:ext cx="1073467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271270"/>
            <a:ext cx="108108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271270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0245" y="2400300"/>
            <a:ext cx="113366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65" y="3529965"/>
            <a:ext cx="110750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5" y="4755515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314450"/>
            <a:ext cx="10753725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1234440"/>
            <a:ext cx="1128268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865" y="2425065"/>
            <a:ext cx="1128268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25" y="3606800"/>
            <a:ext cx="1128268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995" y="4712970"/>
            <a:ext cx="11282680" cy="716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757045"/>
            <a:ext cx="1087755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1896110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405" y="3047365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305" y="4229100"/>
            <a:ext cx="108578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4620"/>
            <a:ext cx="11591925" cy="4048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-22225" y="2188845"/>
            <a:ext cx="11821160" cy="351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66850"/>
            <a:ext cx="11496675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345" y="1527810"/>
            <a:ext cx="11556365" cy="425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61820"/>
            <a:ext cx="11477625" cy="3133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440" y="1861820"/>
            <a:ext cx="11820525" cy="338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3180"/>
            <a:ext cx="11534775" cy="541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6565" y="223647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71600"/>
            <a:ext cx="115538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000" y="22739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2076450"/>
            <a:ext cx="101727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8750"/>
            <a:ext cx="115157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8750"/>
            <a:ext cx="11515725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57065" y="22739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2026-01-20T12:25:13Z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