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9" r:id="rId6"/>
    <p:sldId id="330" r:id="rId7"/>
    <p:sldId id="331" r:id="rId8"/>
    <p:sldId id="325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1" r:id="rId26"/>
    <p:sldId id="352" r:id="rId27"/>
    <p:sldId id="353" r:id="rId28"/>
    <p:sldId id="354" r:id="rId29"/>
    <p:sldId id="355" r:id="rId30"/>
    <p:sldId id="356" r:id="rId31"/>
    <p:sldId id="357" r:id="rId32"/>
    <p:sldId id="358" r:id="rId33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80" y="1848485"/>
            <a:ext cx="6562725" cy="83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0365" y="3615690"/>
            <a:ext cx="32194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737995"/>
            <a:ext cx="10848975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728470"/>
            <a:ext cx="1096327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230" y="4270375"/>
            <a:ext cx="10063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09725"/>
            <a:ext cx="1151572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62075"/>
            <a:ext cx="10925175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030" y="4601210"/>
            <a:ext cx="1068324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623695"/>
            <a:ext cx="110775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0395" y="1623060"/>
            <a:ext cx="1101407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205" y="2577465"/>
            <a:ext cx="1101407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280" y="3546475"/>
            <a:ext cx="1101407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945" y="4515485"/>
            <a:ext cx="1101407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2066925"/>
            <a:ext cx="1117282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2700" y="2066290"/>
            <a:ext cx="10400030" cy="700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4040" y="3020695"/>
            <a:ext cx="11108055" cy="700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270" y="3984625"/>
            <a:ext cx="11108055" cy="700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14450"/>
            <a:ext cx="1153477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1545" y="2128520"/>
            <a:ext cx="52482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5720" y="1661795"/>
            <a:ext cx="701992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095" y="1676400"/>
            <a:ext cx="78771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28750"/>
            <a:ext cx="1161097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900" y="1638300"/>
            <a:ext cx="84582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395" y="1661795"/>
            <a:ext cx="7648575" cy="3533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1666875"/>
            <a:ext cx="73533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37970"/>
            <a:ext cx="11620500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485900"/>
            <a:ext cx="111633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920" y="1485265"/>
            <a:ext cx="11130915" cy="732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9445" y="2449195"/>
            <a:ext cx="11130915" cy="732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350" y="3488690"/>
            <a:ext cx="11130915" cy="732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9445" y="4518660"/>
            <a:ext cx="11130915" cy="732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52575"/>
            <a:ext cx="11582400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442720"/>
            <a:ext cx="11191875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6910" y="1631315"/>
            <a:ext cx="1101471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6910" y="2623185"/>
            <a:ext cx="1101471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745" y="3653790"/>
            <a:ext cx="1101471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745" y="4693285"/>
            <a:ext cx="1101471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590800"/>
            <a:ext cx="116586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1490345"/>
            <a:ext cx="11134725" cy="3876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060" y="1490345"/>
            <a:ext cx="1098931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320" y="2501900"/>
            <a:ext cx="1098931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4060" y="3522345"/>
            <a:ext cx="1098931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735" y="4542790"/>
            <a:ext cx="1098931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59230"/>
            <a:ext cx="11525250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4375" y="3306445"/>
            <a:ext cx="112172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1350" y="4336415"/>
            <a:ext cx="112172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370" y="5347970"/>
            <a:ext cx="112172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18895"/>
            <a:ext cx="1148715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19300"/>
            <a:ext cx="1099185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5305" y="1898015"/>
            <a:ext cx="110566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9265" y="2918460"/>
            <a:ext cx="110566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305" y="3949065"/>
            <a:ext cx="110566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95425"/>
            <a:ext cx="1099185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7860" y="1435100"/>
            <a:ext cx="109340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860" y="2465705"/>
            <a:ext cx="109340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075" y="3457575"/>
            <a:ext cx="109340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995" y="4497705"/>
            <a:ext cx="109340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54455"/>
            <a:ext cx="10915650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695450"/>
            <a:ext cx="1093470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09925" y="3485515"/>
            <a:ext cx="13684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09050" y="3514090"/>
            <a:ext cx="13684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49420" y="4392930"/>
            <a:ext cx="1671320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47470"/>
            <a:ext cx="11601450" cy="4162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13050" y="2900045"/>
            <a:ext cx="792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92340" y="2947670"/>
            <a:ext cx="792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642745"/>
            <a:ext cx="1103947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60975" y="3466465"/>
            <a:ext cx="67183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5010" y="4346575"/>
            <a:ext cx="29381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369060"/>
            <a:ext cx="10963275" cy="5124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55740" y="1198245"/>
            <a:ext cx="502094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14045" y="2115185"/>
            <a:ext cx="792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3695" y="3032760"/>
            <a:ext cx="40379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045" y="3912235"/>
            <a:ext cx="957516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72235"/>
            <a:ext cx="1154430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2026-01-20T11:14:14Z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