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33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0" r:id="rId30"/>
    <p:sldId id="361" r:id="rId31"/>
    <p:sldId id="362" r:id="rId32"/>
    <p:sldId id="363" r:id="rId33"/>
    <p:sldId id="364" r:id="rId34"/>
    <p:sldId id="365" r:id="rId35"/>
    <p:sldId id="366" r:id="rId36"/>
    <p:sldId id="367" r:id="rId37"/>
    <p:sldId id="368" r:id="rId38"/>
    <p:sldId id="369" r:id="rId39"/>
    <p:sldId id="370" r:id="rId40"/>
    <p:sldId id="371" r:id="rId41"/>
    <p:sldId id="372" r:id="rId42"/>
    <p:sldId id="373" r:id="rId43"/>
    <p:sldId id="374" r:id="rId44"/>
    <p:sldId id="375" r:id="rId45"/>
    <p:sldId id="376" r:id="rId46"/>
    <p:sldId id="377" r:id="rId47"/>
    <p:sldId id="378" r:id="rId48"/>
    <p:sldId id="379" r:id="rId49"/>
    <p:sldId id="380" r:id="rId50"/>
    <p:sldId id="381" r:id="rId51"/>
    <p:sldId id="382" r:id="rId52"/>
    <p:sldId id="383" r:id="rId53"/>
    <p:sldId id="384" r:id="rId54"/>
    <p:sldId id="385" r:id="rId55"/>
    <p:sldId id="386" r:id="rId56"/>
    <p:sldId id="387" r:id="rId57"/>
    <p:sldId id="388" r:id="rId58"/>
    <p:sldId id="389" r:id="rId59"/>
    <p:sldId id="390" r:id="rId60"/>
    <p:sldId id="391" r:id="rId61"/>
    <p:sldId id="392" r:id="rId62"/>
    <p:sldId id="393" r:id="rId63"/>
    <p:sldId id="394" r:id="rId64"/>
    <p:sldId id="395" r:id="rId65"/>
    <p:sldId id="396" r:id="rId66"/>
    <p:sldId id="397" r:id="rId67"/>
    <p:sldId id="398" r:id="rId68"/>
    <p:sldId id="399" r:id="rId69"/>
    <p:sldId id="400" r:id="rId70"/>
    <p:sldId id="401" r:id="rId71"/>
    <p:sldId id="402" r:id="rId7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5" Type="http://schemas.openxmlformats.org/officeDocument/2006/relationships/tableStyles" Target="tableStyles.xml"/><Relationship Id="rId74" Type="http://schemas.openxmlformats.org/officeDocument/2006/relationships/viewProps" Target="viewProps.xml"/><Relationship Id="rId73" Type="http://schemas.openxmlformats.org/officeDocument/2006/relationships/presProps" Target="presProps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2945" y="3004820"/>
            <a:ext cx="57054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755" y="1550035"/>
            <a:ext cx="112871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1290320"/>
            <a:ext cx="82296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019300"/>
            <a:ext cx="1087755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7225" y="2141855"/>
            <a:ext cx="110191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5620" y="2766060"/>
            <a:ext cx="110191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620" y="3578860"/>
            <a:ext cx="1101915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055" y="4316095"/>
            <a:ext cx="110191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41120"/>
            <a:ext cx="11334750" cy="3514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5067300"/>
            <a:ext cx="10839450" cy="139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81835" y="4372610"/>
            <a:ext cx="20593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006340" y="4382135"/>
            <a:ext cx="20593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6380" y="5166995"/>
            <a:ext cx="20593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455" y="1379855"/>
            <a:ext cx="10887075" cy="524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59880" y="1379855"/>
            <a:ext cx="2239645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59720" y="1379855"/>
            <a:ext cx="1019810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455" y="2154555"/>
            <a:ext cx="1642745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99225" y="3667125"/>
            <a:ext cx="2239645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4960" y="4479925"/>
            <a:ext cx="2239645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1155" y="4479925"/>
            <a:ext cx="2239645" cy="514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5130" y="1416050"/>
            <a:ext cx="113823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557020"/>
            <a:ext cx="11334750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19250"/>
            <a:ext cx="1129665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990725"/>
            <a:ext cx="112680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20" y="2042795"/>
            <a:ext cx="1128712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642745"/>
            <a:ext cx="112299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66570"/>
            <a:ext cx="11487150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71625"/>
            <a:ext cx="1127760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66850"/>
            <a:ext cx="112966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338580"/>
            <a:ext cx="1120140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" y="1386840"/>
            <a:ext cx="11191875" cy="437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680845"/>
            <a:ext cx="112966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365" y="4831080"/>
            <a:ext cx="11287125" cy="130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524635"/>
            <a:ext cx="11306175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26485" y="3322955"/>
            <a:ext cx="776732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50920" y="4154805"/>
            <a:ext cx="799338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065" y="1327785"/>
            <a:ext cx="1128712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8645" y="4448810"/>
            <a:ext cx="982218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9395" y="5223510"/>
            <a:ext cx="104171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035" y="5998210"/>
            <a:ext cx="1041717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2140" y="1255395"/>
            <a:ext cx="10848975" cy="521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4600" y="4363085"/>
            <a:ext cx="103670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4125" y="5119370"/>
            <a:ext cx="103670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4600" y="5899785"/>
            <a:ext cx="1036701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795" y="1426845"/>
            <a:ext cx="1130617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547495"/>
            <a:ext cx="1078230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280" y="4778375"/>
            <a:ext cx="105162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452370"/>
            <a:ext cx="1131570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952625"/>
            <a:ext cx="1093470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2085340"/>
            <a:ext cx="108870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8650" y="2851150"/>
            <a:ext cx="108870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570" y="3616325"/>
            <a:ext cx="11236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1005" y="4382135"/>
            <a:ext cx="108870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247775"/>
            <a:ext cx="11287125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0800" y="4371975"/>
            <a:ext cx="106603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585" y="5037455"/>
            <a:ext cx="1112266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50010"/>
            <a:ext cx="1087755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7225" y="1423670"/>
            <a:ext cx="109429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225" y="2226945"/>
            <a:ext cx="27781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4875" y="2207895"/>
            <a:ext cx="81546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730" y="2945130"/>
            <a:ext cx="108388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295" y="3710940"/>
            <a:ext cx="108388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9295" y="4485640"/>
            <a:ext cx="108388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9295" y="5232400"/>
            <a:ext cx="1083881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1437640"/>
            <a:ext cx="1130617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50340"/>
            <a:ext cx="1127760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79220"/>
            <a:ext cx="112680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" y="4391660"/>
            <a:ext cx="11268075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619250"/>
            <a:ext cx="112680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422400"/>
            <a:ext cx="11182350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39850"/>
            <a:ext cx="112966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571625"/>
            <a:ext cx="11315700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17320"/>
            <a:ext cx="11353800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2299970"/>
            <a:ext cx="1121092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566545"/>
            <a:ext cx="11382375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2273935"/>
            <a:ext cx="111601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050" y="3096260"/>
            <a:ext cx="111601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0" y="3871595"/>
            <a:ext cx="111601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1050" y="4684395"/>
            <a:ext cx="111601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933575"/>
            <a:ext cx="1126807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1885" y="2746375"/>
            <a:ext cx="107645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8875" y="3521710"/>
            <a:ext cx="1076452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5200" y="4352925"/>
            <a:ext cx="1076452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81150"/>
            <a:ext cx="1129665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195" y="3171825"/>
            <a:ext cx="103111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2835" y="3984625"/>
            <a:ext cx="105759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8400" y="4778375"/>
            <a:ext cx="105759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537970"/>
            <a:ext cx="10677525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7070" y="1670050"/>
            <a:ext cx="107480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6435" y="2445385"/>
            <a:ext cx="107480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435" y="3277235"/>
            <a:ext cx="107480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435" y="4051935"/>
            <a:ext cx="107480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6435" y="4855210"/>
            <a:ext cx="107480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74775"/>
            <a:ext cx="112490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71600"/>
            <a:ext cx="113157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433830"/>
            <a:ext cx="1132522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304925"/>
            <a:ext cx="1119187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380" y="1400810"/>
            <a:ext cx="1119187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5119" y="2236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01115"/>
            <a:ext cx="108870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572260"/>
            <a:ext cx="113157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43355" y="4609465"/>
            <a:ext cx="102349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1570" y="5422265"/>
            <a:ext cx="1023493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66825"/>
            <a:ext cx="11258550" cy="5305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305" y="3721100"/>
            <a:ext cx="103009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0145" y="4438650"/>
            <a:ext cx="1075436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6480" y="5251450"/>
            <a:ext cx="1080198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480" y="6080760"/>
            <a:ext cx="1042352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805" y="1372870"/>
            <a:ext cx="1124902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95" y="2916555"/>
            <a:ext cx="108489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4895" y="3719830"/>
            <a:ext cx="108489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895" y="4532630"/>
            <a:ext cx="108489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895" y="5298440"/>
            <a:ext cx="108489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4895" y="6111240"/>
            <a:ext cx="1084897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565" y="2416175"/>
            <a:ext cx="10753725" cy="1400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6565" y="2519680"/>
            <a:ext cx="109620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8285" y="3248025"/>
            <a:ext cx="10962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356360"/>
            <a:ext cx="11249025" cy="5057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955" y="1867535"/>
            <a:ext cx="11572875" cy="4695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509395"/>
            <a:ext cx="11058525" cy="3838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76070"/>
            <a:ext cx="112395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966595"/>
            <a:ext cx="11363325" cy="2924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9215" y="3446780"/>
            <a:ext cx="10438130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22045" y="4231005"/>
            <a:ext cx="1065593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918970"/>
            <a:ext cx="10715625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0395" y="1918970"/>
            <a:ext cx="10832465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6435" y="2712720"/>
            <a:ext cx="10832465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435" y="3477895"/>
            <a:ext cx="10832465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435" y="4290695"/>
            <a:ext cx="10832465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590675"/>
            <a:ext cx="11315700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47800"/>
            <a:ext cx="10820400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66925" y="2179320"/>
            <a:ext cx="4527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5425" y="2150745"/>
            <a:ext cx="45275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9395" y="4428490"/>
            <a:ext cx="98863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625" y="5175250"/>
            <a:ext cx="98863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971675"/>
            <a:ext cx="106775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947545"/>
            <a:ext cx="10077450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7275" y="2037080"/>
            <a:ext cx="104324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3430" y="2802890"/>
            <a:ext cx="104324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7410" y="3568700"/>
            <a:ext cx="104324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410" y="4381500"/>
            <a:ext cx="104324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1321435"/>
            <a:ext cx="10001250" cy="536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5375" y="1321435"/>
            <a:ext cx="1066038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5375" y="2115185"/>
            <a:ext cx="1066038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375" y="2908935"/>
            <a:ext cx="1066038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375" y="3683635"/>
            <a:ext cx="1066038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5375" y="4505960"/>
            <a:ext cx="1066038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5375" y="5299710"/>
            <a:ext cx="1066038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95375" y="6046470"/>
            <a:ext cx="1066038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369060"/>
            <a:ext cx="11268075" cy="526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439545"/>
            <a:ext cx="106299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495" y="1441450"/>
            <a:ext cx="10706100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100" y="4499610"/>
            <a:ext cx="1067752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543050"/>
            <a:ext cx="11287125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2120" y="1543050"/>
            <a:ext cx="14547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13860" y="2298700"/>
            <a:ext cx="3439160" cy="61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5605" y="3196590"/>
            <a:ext cx="11576050" cy="2218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715770"/>
            <a:ext cx="11410950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405" y="1810385"/>
            <a:ext cx="11482070" cy="4514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308735"/>
            <a:ext cx="11220450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6710" y="1308735"/>
            <a:ext cx="11511280" cy="5395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2280" y="1574800"/>
            <a:ext cx="11268075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5285" y="1574800"/>
            <a:ext cx="11354435" cy="4829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85925"/>
            <a:ext cx="11258550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15110"/>
            <a:ext cx="1125855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4335" y="1515110"/>
            <a:ext cx="11472545" cy="459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" y="1280795"/>
            <a:ext cx="10953750" cy="519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28825"/>
            <a:ext cx="1094422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3470" y="2113280"/>
            <a:ext cx="50749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53480" y="2132330"/>
            <a:ext cx="5314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3585" y="2813685"/>
            <a:ext cx="110998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585" y="3546475"/>
            <a:ext cx="110998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570" y="4279265"/>
            <a:ext cx="1109980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70</vt:i4>
      </vt:variant>
    </vt:vector>
  </HeadingPairs>
  <TitlesOfParts>
    <vt:vector size="7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2026-01-20T09:29:20Z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