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3" r:id="rId5"/>
    <p:sldId id="334" r:id="rId6"/>
    <p:sldId id="335" r:id="rId7"/>
    <p:sldId id="336" r:id="rId8"/>
    <p:sldId id="337" r:id="rId9"/>
    <p:sldId id="338" r:id="rId10"/>
    <p:sldId id="339" r:id="rId11"/>
    <p:sldId id="340" r:id="rId12"/>
    <p:sldId id="341" r:id="rId13"/>
    <p:sldId id="342" r:id="rId14"/>
    <p:sldId id="343" r:id="rId15"/>
    <p:sldId id="344" r:id="rId16"/>
    <p:sldId id="345" r:id="rId17"/>
    <p:sldId id="346" r:id="rId18"/>
    <p:sldId id="347" r:id="rId19"/>
    <p:sldId id="348" r:id="rId20"/>
    <p:sldId id="349" r:id="rId21"/>
    <p:sldId id="350" r:id="rId22"/>
    <p:sldId id="351" r:id="rId23"/>
    <p:sldId id="352" r:id="rId24"/>
    <p:sldId id="353" r:id="rId25"/>
    <p:sldId id="354" r:id="rId26"/>
    <p:sldId id="355" r:id="rId27"/>
    <p:sldId id="356" r:id="rId28"/>
    <p:sldId id="357" r:id="rId29"/>
    <p:sldId id="358" r:id="rId30"/>
    <p:sldId id="359" r:id="rId31"/>
    <p:sldId id="360" r:id="rId32"/>
    <p:sldId id="361" r:id="rId33"/>
    <p:sldId id="362" r:id="rId34"/>
    <p:sldId id="363" r:id="rId35"/>
    <p:sldId id="364" r:id="rId36"/>
    <p:sldId id="374" r:id="rId37"/>
    <p:sldId id="366" r:id="rId38"/>
    <p:sldId id="367" r:id="rId39"/>
    <p:sldId id="368" r:id="rId40"/>
    <p:sldId id="369" r:id="rId41"/>
    <p:sldId id="370" r:id="rId42"/>
    <p:sldId id="371" r:id="rId43"/>
    <p:sldId id="372" r:id="rId44"/>
    <p:sldId id="373" r:id="rId45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28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8" Type="http://schemas.openxmlformats.org/officeDocument/2006/relationships/tableStyles" Target="tableStyles.xml"/><Relationship Id="rId47" Type="http://schemas.openxmlformats.org/officeDocument/2006/relationships/viewProps" Target="viewProps.xml"/><Relationship Id="rId46" Type="http://schemas.openxmlformats.org/officeDocument/2006/relationships/presProps" Target="presProps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4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6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7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8.pn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93290" y="1614170"/>
            <a:ext cx="6572250" cy="771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38295" y="3086100"/>
            <a:ext cx="3914775" cy="685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3095" y="2019300"/>
            <a:ext cx="10925175" cy="28194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301115" y="2926080"/>
            <a:ext cx="10790555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33095" y="3985260"/>
            <a:ext cx="10790555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7650" y="2052320"/>
            <a:ext cx="11696700" cy="27527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431145" y="2889250"/>
            <a:ext cx="1387475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651000" y="3928110"/>
            <a:ext cx="1387475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98925" y="3966210"/>
            <a:ext cx="2710815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861935" y="3928110"/>
            <a:ext cx="2710815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0075" y="1425575"/>
            <a:ext cx="10991850" cy="48672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755140" y="4457700"/>
            <a:ext cx="4591685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151370" y="4457700"/>
            <a:ext cx="4591685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63650" y="5472430"/>
            <a:ext cx="1341755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4045" y="1504950"/>
            <a:ext cx="10963275" cy="38481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487670" y="4485640"/>
            <a:ext cx="2947035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2900" y="1343660"/>
            <a:ext cx="11506200" cy="46005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254125" y="5279390"/>
            <a:ext cx="981075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9570" y="1318260"/>
            <a:ext cx="10944225" cy="52876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2450" y="1290320"/>
            <a:ext cx="11087100" cy="4276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6895" y="1728470"/>
            <a:ext cx="11077575" cy="3400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7175" y="1318895"/>
            <a:ext cx="11677650" cy="42195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08380" y="3493770"/>
            <a:ext cx="10989310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19785" y="4618355"/>
            <a:ext cx="10989310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61975" y="1343025"/>
            <a:ext cx="11068050" cy="41719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68020" y="1342390"/>
            <a:ext cx="11046460" cy="6559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61975" y="2439035"/>
            <a:ext cx="11046460" cy="6559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68020" y="3563620"/>
            <a:ext cx="11046460" cy="6559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42570" y="4735830"/>
            <a:ext cx="11046460" cy="6559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4970" y="1339215"/>
            <a:ext cx="11401425" cy="46101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9297035" y="2813685"/>
            <a:ext cx="981075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4325" y="1306830"/>
            <a:ext cx="11563350" cy="52482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71525" y="3399155"/>
            <a:ext cx="4562475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515610" y="3399155"/>
            <a:ext cx="6361430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50595" y="4504690"/>
            <a:ext cx="10926445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14325" y="5676265"/>
            <a:ext cx="10926445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9405" y="2179955"/>
            <a:ext cx="11687175" cy="1228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5275" y="1431290"/>
            <a:ext cx="11601450" cy="5143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8770" y="1369060"/>
            <a:ext cx="11553825" cy="5124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9245" y="1316355"/>
            <a:ext cx="11572875" cy="5086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55310" y="6181090"/>
            <a:ext cx="6410325" cy="600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7820" y="1409700"/>
            <a:ext cx="11515725" cy="4038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2900" y="1905000"/>
            <a:ext cx="11506200" cy="304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6870" y="1480820"/>
            <a:ext cx="11477625" cy="3895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0195" y="1905000"/>
            <a:ext cx="11610975" cy="3048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2355" y="5158740"/>
            <a:ext cx="6229350" cy="9715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443355" y="2831465"/>
            <a:ext cx="981075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5945" y="1377950"/>
            <a:ext cx="10896600" cy="4819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3570" y="1337945"/>
            <a:ext cx="10944225" cy="4181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8770" y="1423670"/>
            <a:ext cx="11553825" cy="40100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480820" y="3446145"/>
            <a:ext cx="10391775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130935" y="4523740"/>
            <a:ext cx="10391775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4800" y="2000250"/>
            <a:ext cx="11582400" cy="2857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85545" y="1350010"/>
            <a:ext cx="9820275" cy="51625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423670" y="1187450"/>
            <a:ext cx="9656445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80745" y="2350135"/>
            <a:ext cx="10430510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80745" y="3418205"/>
            <a:ext cx="10430510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75310" y="4570730"/>
            <a:ext cx="10430510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75310" y="5638800"/>
            <a:ext cx="10430510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75690" y="1668145"/>
            <a:ext cx="9896475" cy="42386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75690" y="1668145"/>
            <a:ext cx="10045065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39470" y="2764790"/>
            <a:ext cx="10045065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82725" y="3898900"/>
            <a:ext cx="10045065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9470" y="5014595"/>
            <a:ext cx="10045065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2000" y="1369060"/>
            <a:ext cx="10668000" cy="51244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623060" y="3427730"/>
            <a:ext cx="9959340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470660" y="4519295"/>
            <a:ext cx="9959340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70660" y="5625465"/>
            <a:ext cx="9959340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19175" y="1421765"/>
            <a:ext cx="10153650" cy="51625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19175" y="1291590"/>
            <a:ext cx="9911715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19175" y="2425700"/>
            <a:ext cx="9911715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58520" y="3540760"/>
            <a:ext cx="9911715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40460" y="4646295"/>
            <a:ext cx="9911715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58520" y="5742305"/>
            <a:ext cx="9911715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9245" y="1397635"/>
            <a:ext cx="11572875" cy="50673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415415" y="4552315"/>
            <a:ext cx="10601960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280160" y="5610860"/>
            <a:ext cx="10601960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14375" y="1393190"/>
            <a:ext cx="10763250" cy="52197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81685" y="1375410"/>
            <a:ext cx="10696575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81050" y="2449195"/>
            <a:ext cx="10696575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81050" y="3526790"/>
            <a:ext cx="10696575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81050" y="4665980"/>
            <a:ext cx="7378700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267065" y="4665980"/>
            <a:ext cx="3211195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14375" y="5715000"/>
            <a:ext cx="11178540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2000" y="1421765"/>
            <a:ext cx="10668000" cy="51625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35940" y="1355725"/>
            <a:ext cx="11083290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54355" y="2414270"/>
            <a:ext cx="11083290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68020" y="3529965"/>
            <a:ext cx="11083290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4355" y="4635500"/>
            <a:ext cx="11083290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46710" y="5694045"/>
            <a:ext cx="11083290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7870" y="2486025"/>
            <a:ext cx="10715625" cy="18859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01980" y="2331720"/>
            <a:ext cx="10851515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99085" y="3447415"/>
            <a:ext cx="10851515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28345" y="2047875"/>
            <a:ext cx="10734675" cy="2762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8770" y="1533525"/>
            <a:ext cx="11553825" cy="37909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52095" y="2473325"/>
            <a:ext cx="11619865" cy="37788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850" y="1334770"/>
            <a:ext cx="11544300" cy="47625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03835" y="1334770"/>
            <a:ext cx="11783695" cy="50165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4800" y="2023745"/>
            <a:ext cx="11582400" cy="28098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20015" y="1820545"/>
            <a:ext cx="11868150" cy="3645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850" y="1566545"/>
            <a:ext cx="11544300" cy="37242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23850" y="1414145"/>
            <a:ext cx="11544300" cy="47796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8625" y="1268730"/>
            <a:ext cx="11334750" cy="496062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2665" y="6353810"/>
            <a:ext cx="4114800" cy="4762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487660" y="1102360"/>
            <a:ext cx="981075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8770" y="1407795"/>
            <a:ext cx="11553825" cy="1657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3765" y="3065145"/>
            <a:ext cx="6305550" cy="368681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618355" y="2179320"/>
            <a:ext cx="981075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9600" y="2642870"/>
            <a:ext cx="10972800" cy="1571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4325" y="1533525"/>
            <a:ext cx="11563350" cy="37909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744980" y="3446145"/>
            <a:ext cx="10063480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56615" y="4448175"/>
            <a:ext cx="10063480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0550" y="1514475"/>
            <a:ext cx="11010900" cy="38290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480820" y="2387600"/>
            <a:ext cx="10355580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338580" y="3398520"/>
            <a:ext cx="10355580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80820" y="4447540"/>
            <a:ext cx="10355580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43</vt:i4>
      </vt:variant>
    </vt:vector>
  </HeadingPairs>
  <TitlesOfParts>
    <vt:vector size="5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76</cp:revision>
  <dcterms:created xsi:type="dcterms:W3CDTF">2015-09-16T06:44:00Z</dcterms:created>
  <dcterms:modified xsi:type="dcterms:W3CDTF">2026-01-20T12:31:58Z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