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73" r:id="rId5"/>
    <p:sldId id="374" r:id="rId6"/>
    <p:sldId id="375" r:id="rId7"/>
    <p:sldId id="376" r:id="rId8"/>
    <p:sldId id="377" r:id="rId9"/>
    <p:sldId id="378" r:id="rId10"/>
    <p:sldId id="379" r:id="rId11"/>
    <p:sldId id="380" r:id="rId12"/>
    <p:sldId id="381" r:id="rId13"/>
    <p:sldId id="382" r:id="rId14"/>
    <p:sldId id="383" r:id="rId15"/>
    <p:sldId id="384" r:id="rId16"/>
    <p:sldId id="385" r:id="rId17"/>
    <p:sldId id="386" r:id="rId18"/>
    <p:sldId id="387" r:id="rId19"/>
    <p:sldId id="388" r:id="rId20"/>
    <p:sldId id="389" r:id="rId21"/>
    <p:sldId id="425" r:id="rId22"/>
    <p:sldId id="390" r:id="rId23"/>
    <p:sldId id="391" r:id="rId24"/>
    <p:sldId id="392" r:id="rId25"/>
    <p:sldId id="393" r:id="rId26"/>
    <p:sldId id="394" r:id="rId27"/>
    <p:sldId id="395" r:id="rId28"/>
    <p:sldId id="396" r:id="rId29"/>
    <p:sldId id="426" r:id="rId30"/>
    <p:sldId id="398" r:id="rId31"/>
    <p:sldId id="399" r:id="rId32"/>
    <p:sldId id="400" r:id="rId33"/>
    <p:sldId id="401" r:id="rId34"/>
    <p:sldId id="402" r:id="rId3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4205" y="1719580"/>
            <a:ext cx="5238750" cy="781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2945" y="3332480"/>
            <a:ext cx="540067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585595"/>
            <a:ext cx="11010900" cy="3686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58865" y="1371600"/>
            <a:ext cx="321246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85560" y="2345055"/>
            <a:ext cx="515937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37555" y="3385185"/>
            <a:ext cx="576389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39665" y="4339590"/>
            <a:ext cx="576389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010" y="1434465"/>
            <a:ext cx="10982325" cy="4562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45835" y="1202055"/>
            <a:ext cx="46304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02985" y="2165985"/>
            <a:ext cx="534035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12740" y="3186430"/>
            <a:ext cx="534035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12025" y="4131945"/>
            <a:ext cx="389445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19290" y="5114925"/>
            <a:ext cx="389445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235710"/>
            <a:ext cx="10934700" cy="5534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39435" y="1013460"/>
            <a:ext cx="620839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26635" y="1986915"/>
            <a:ext cx="620839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54955" y="2951480"/>
            <a:ext cx="620839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69635" y="3943350"/>
            <a:ext cx="620839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41060" y="4888865"/>
            <a:ext cx="620839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99455" y="5901690"/>
            <a:ext cx="620839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358265"/>
            <a:ext cx="10896600" cy="4714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02350" y="1249045"/>
            <a:ext cx="544195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90795" y="2175510"/>
            <a:ext cx="544195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65495" y="3177540"/>
            <a:ext cx="544195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62600" y="4207510"/>
            <a:ext cx="544195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23890" y="5180330"/>
            <a:ext cx="544195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420495"/>
            <a:ext cx="10972800" cy="4733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18505" y="2393315"/>
            <a:ext cx="321246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44820" y="3263265"/>
            <a:ext cx="321246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7375" y="4283710"/>
            <a:ext cx="15417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70500" y="5257165"/>
            <a:ext cx="321246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375" y="1689735"/>
            <a:ext cx="9896475" cy="3667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90085" y="1532890"/>
            <a:ext cx="171132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64785" y="2553335"/>
            <a:ext cx="121920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25440" y="3592830"/>
            <a:ext cx="121920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35980" y="4564380"/>
            <a:ext cx="121920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1518285"/>
            <a:ext cx="11087100" cy="4667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71745" y="1518285"/>
            <a:ext cx="280670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92650" y="2548255"/>
            <a:ext cx="280670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02325" y="3455670"/>
            <a:ext cx="469646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33540" y="4478020"/>
            <a:ext cx="120967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37830" y="5393055"/>
            <a:ext cx="266446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990725"/>
            <a:ext cx="10915650" cy="2876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69475" y="1990725"/>
            <a:ext cx="22301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29840" y="3032760"/>
            <a:ext cx="22301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91350" y="3970655"/>
            <a:ext cx="10490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3725" y="1263015"/>
            <a:ext cx="11172825" cy="545592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01945" y="1159510"/>
            <a:ext cx="45351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64860" y="2047875"/>
            <a:ext cx="45351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51195" y="3032760"/>
            <a:ext cx="41859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53225" y="3977640"/>
            <a:ext cx="25698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78755" y="4932045"/>
            <a:ext cx="625475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38095" y="5820410"/>
            <a:ext cx="233362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296035"/>
            <a:ext cx="11658600" cy="4552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56605" y="2250440"/>
            <a:ext cx="584009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09395" y="3176270"/>
            <a:ext cx="458216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58335" y="4187825"/>
            <a:ext cx="746633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4875" y="5180330"/>
            <a:ext cx="34493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1339215"/>
            <a:ext cx="11325225" cy="4752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00170" y="2260600"/>
            <a:ext cx="321246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98365" y="3319145"/>
            <a:ext cx="182308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00170" y="4170045"/>
            <a:ext cx="182308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94860" y="5299710"/>
            <a:ext cx="43745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320" y="2014220"/>
            <a:ext cx="11134725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7640" y="5023485"/>
            <a:ext cx="5257800" cy="819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25540" y="1929765"/>
            <a:ext cx="557466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8890" y="3032125"/>
            <a:ext cx="25031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92270" y="3778885"/>
            <a:ext cx="760793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705" y="4940935"/>
            <a:ext cx="598106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595120"/>
            <a:ext cx="10963275" cy="3667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21400" y="1490980"/>
            <a:ext cx="566039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05255" y="2493010"/>
            <a:ext cx="34874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52290" y="3456940"/>
            <a:ext cx="73710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9690" y="4469765"/>
            <a:ext cx="451739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1543050"/>
            <a:ext cx="11210925" cy="3771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15380" y="1485265"/>
            <a:ext cx="538607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8380" y="2355215"/>
            <a:ext cx="154051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72760" y="3413760"/>
            <a:ext cx="612838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5760" y="4283710"/>
            <a:ext cx="154051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590" y="1239520"/>
            <a:ext cx="11506200" cy="5562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03375" y="3924300"/>
            <a:ext cx="102533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00480" y="4878705"/>
            <a:ext cx="1081976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8105" y="5899150"/>
            <a:ext cx="102533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604645"/>
            <a:ext cx="10896600" cy="3648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91590" y="2430780"/>
            <a:ext cx="1018730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72540" y="3413760"/>
            <a:ext cx="1018730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1410" y="4384675"/>
            <a:ext cx="1018730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2109470"/>
            <a:ext cx="11020425" cy="2638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54125" y="2846705"/>
            <a:ext cx="102438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49985" y="3886200"/>
            <a:ext cx="102438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600200"/>
            <a:ext cx="10915650" cy="3657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33830" y="2373630"/>
            <a:ext cx="1048956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16660" y="3347085"/>
            <a:ext cx="1048956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1095" y="4320540"/>
            <a:ext cx="1048956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828800"/>
            <a:ext cx="10991850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20" y="3438525"/>
            <a:ext cx="10287000" cy="2781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0075" y="3617595"/>
            <a:ext cx="1036637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1020" y="4629150"/>
            <a:ext cx="1036637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0075" y="5554980"/>
            <a:ext cx="1036637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3085" y="1369695"/>
            <a:ext cx="10915650" cy="523430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2065" y="3107690"/>
            <a:ext cx="1087755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06500" y="4043045"/>
            <a:ext cx="1087755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2835" y="4940935"/>
            <a:ext cx="1087755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2180" y="5895340"/>
            <a:ext cx="10877550" cy="622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5630" y="1276350"/>
            <a:ext cx="11001375" cy="4676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37970" y="3183890"/>
            <a:ext cx="997966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02080" y="4195445"/>
            <a:ext cx="1011491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0175" y="5244465"/>
            <a:ext cx="997966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080" y="2024380"/>
            <a:ext cx="10287000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645" y="4834255"/>
            <a:ext cx="8696325" cy="1781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394835" y="1910715"/>
            <a:ext cx="413766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02580" y="3032760"/>
            <a:ext cx="88773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84395" y="3968115"/>
            <a:ext cx="88773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41845" y="4629785"/>
            <a:ext cx="139065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05705" y="5612765"/>
            <a:ext cx="407479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414145"/>
            <a:ext cx="10925175" cy="4638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72540" y="2165985"/>
            <a:ext cx="1040511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56615" y="3176905"/>
            <a:ext cx="1015936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55140" y="5142865"/>
            <a:ext cx="93656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2061845"/>
            <a:ext cx="10934700" cy="2733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92605" y="2865755"/>
            <a:ext cx="987488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95730" y="3858260"/>
            <a:ext cx="987488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350" y="2057400"/>
            <a:ext cx="11163300" cy="2743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36090" y="2893695"/>
            <a:ext cx="987488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61770" y="3914140"/>
            <a:ext cx="987488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2128520"/>
            <a:ext cx="11020425" cy="2600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81200" y="2827655"/>
            <a:ext cx="956373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98220" y="3838575"/>
            <a:ext cx="956373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0770" y="1268095"/>
            <a:ext cx="10029825" cy="544385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67375" y="1268095"/>
            <a:ext cx="151193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40350" y="2052955"/>
            <a:ext cx="151193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92115" y="3032760"/>
            <a:ext cx="151193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67070" y="3940175"/>
            <a:ext cx="281559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95240" y="4856480"/>
            <a:ext cx="472503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52285" y="5839460"/>
            <a:ext cx="277812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444625"/>
            <a:ext cx="11610975" cy="4686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07965" y="1444625"/>
            <a:ext cx="145478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04690" y="3391535"/>
            <a:ext cx="48190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13120" y="4497705"/>
            <a:ext cx="598741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99235" y="5178425"/>
            <a:ext cx="282130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439545"/>
            <a:ext cx="10944225" cy="4695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98290" y="1363980"/>
            <a:ext cx="427101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65195" y="2280920"/>
            <a:ext cx="490410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92905" y="3187700"/>
            <a:ext cx="475297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53630" y="4378960"/>
            <a:ext cx="427101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4715" y="5238750"/>
            <a:ext cx="25704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581150"/>
            <a:ext cx="10915650" cy="3695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77765" y="1391285"/>
            <a:ext cx="454469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371965" y="2374265"/>
            <a:ext cx="243776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57630" y="3404235"/>
            <a:ext cx="243776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30290" y="4311650"/>
            <a:ext cx="445960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595120"/>
            <a:ext cx="11649075" cy="3667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46850" y="2458720"/>
            <a:ext cx="3212465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80810" y="3422650"/>
            <a:ext cx="530098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45510" y="4348480"/>
            <a:ext cx="530098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2019300"/>
            <a:ext cx="10925175" cy="2819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45805" y="1873250"/>
            <a:ext cx="321246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506460" y="2884805"/>
            <a:ext cx="321246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45805" y="3820160"/>
            <a:ext cx="321246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2026-01-21T02:01:25Z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